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1"/>
  </p:notesMasterIdLst>
  <p:sldIdLst>
    <p:sldId id="256" r:id="rId2"/>
    <p:sldId id="299" r:id="rId3"/>
    <p:sldId id="425" r:id="rId4"/>
    <p:sldId id="404" r:id="rId5"/>
    <p:sldId id="257" r:id="rId6"/>
    <p:sldId id="258" r:id="rId7"/>
    <p:sldId id="575" r:id="rId8"/>
    <p:sldId id="423" r:id="rId9"/>
    <p:sldId id="426" r:id="rId10"/>
    <p:sldId id="427" r:id="rId11"/>
    <p:sldId id="428" r:id="rId12"/>
    <p:sldId id="430" r:id="rId13"/>
    <p:sldId id="429" r:id="rId14"/>
    <p:sldId id="260" r:id="rId15"/>
    <p:sldId id="432" r:id="rId16"/>
    <p:sldId id="438" r:id="rId17"/>
    <p:sldId id="530" r:id="rId18"/>
    <p:sldId id="533" r:id="rId19"/>
    <p:sldId id="537" r:id="rId20"/>
    <p:sldId id="536" r:id="rId21"/>
    <p:sldId id="538" r:id="rId22"/>
    <p:sldId id="539" r:id="rId23"/>
    <p:sldId id="540" r:id="rId24"/>
    <p:sldId id="541" r:id="rId25"/>
    <p:sldId id="542" r:id="rId26"/>
    <p:sldId id="543" r:id="rId27"/>
    <p:sldId id="544" r:id="rId28"/>
    <p:sldId id="546" r:id="rId29"/>
    <p:sldId id="545" r:id="rId30"/>
    <p:sldId id="547" r:id="rId31"/>
    <p:sldId id="574" r:id="rId32"/>
    <p:sldId id="566" r:id="rId33"/>
    <p:sldId id="567" r:id="rId34"/>
    <p:sldId id="569" r:id="rId35"/>
    <p:sldId id="262" r:id="rId36"/>
    <p:sldId id="570" r:id="rId37"/>
    <p:sldId id="571" r:id="rId38"/>
    <p:sldId id="572" r:id="rId39"/>
    <p:sldId id="436" r:id="rId40"/>
    <p:sldId id="523" r:id="rId41"/>
    <p:sldId id="527" r:id="rId42"/>
    <p:sldId id="528" r:id="rId43"/>
    <p:sldId id="264" r:id="rId44"/>
    <p:sldId id="265" r:id="rId45"/>
    <p:sldId id="529" r:id="rId46"/>
    <p:sldId id="576" r:id="rId47"/>
    <p:sldId id="521" r:id="rId48"/>
    <p:sldId id="441" r:id="rId49"/>
    <p:sldId id="369" r:id="rId50"/>
  </p:sldIdLst>
  <p:sldSz cx="12192000" cy="6858000"/>
  <p:notesSz cx="6858000" cy="9144000"/>
  <p:embeddedFontLs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Calibri Light" panose="020F0302020204030204" pitchFamily="34" charset="0"/>
      <p:regular r:id="rId56"/>
      <p:italic r:id="rId57"/>
    </p:embeddedFont>
    <p:embeddedFont>
      <p:font typeface="Cambria Math" panose="02040503050406030204" pitchFamily="18" charset="0"/>
      <p:regular r:id="rId58"/>
    </p:embeddedFont>
    <p:embeddedFont>
      <p:font typeface="Consolas" panose="020B0609020204030204" pitchFamily="49" charset="0"/>
      <p:regular r:id="rId59"/>
      <p:bold r:id="rId60"/>
      <p:italic r:id="rId61"/>
      <p:boldItalic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3A49"/>
    <a:srgbClr val="E881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7660" autoAdjust="0"/>
  </p:normalViewPr>
  <p:slideViewPr>
    <p:cSldViewPr snapToGrid="0">
      <p:cViewPr varScale="1">
        <p:scale>
          <a:sx n="52" d="100"/>
          <a:sy n="52" d="100"/>
        </p:scale>
        <p:origin x="122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Time Spent</a:t>
            </a:r>
          </a:p>
        </c:rich>
      </c:tx>
      <c:layout>
        <c:manualLayout>
          <c:xMode val="edge"/>
          <c:yMode val="edge"/>
          <c:x val="0.13322219488188977"/>
          <c:y val="0.1056835944265789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 Spent in my PhD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DB6-49DA-ABCD-9FB264E4944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DB6-49DA-ABCD-9FB264E4944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DB6-49DA-ABCD-9FB264E4944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DB6-49DA-ABCD-9FB264E4944E}"/>
              </c:ext>
            </c:extLst>
          </c:dPt>
          <c:dLbls>
            <c:dLbl>
              <c:idx val="0"/>
              <c:layout>
                <c:manualLayout>
                  <c:x val="2.3080502618332069E-2"/>
                  <c:y val="-3.1404894861474048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DB6-49DA-ABCD-9FB264E4944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Performance engineering
(working around slowness in Coq)</c:v>
                </c:pt>
                <c:pt idx="1">
                  <c:v>Coding new things</c:v>
                </c:pt>
                <c:pt idx="2">
                  <c:v>Misc</c:v>
                </c:pt>
                <c:pt idx="3">
                  <c:v>Discovering interesting new things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15</c:v>
                </c:pt>
                <c:pt idx="2">
                  <c:v>4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DB6-49DA-ABCD-9FB264E4944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832597918013871"/>
          <c:y val="3.1060209468454541E-2"/>
          <c:w val="0.40949383138701867"/>
          <c:h val="0.87689236641628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user small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Sheet1!$A$2:$A$135</c:f>
              <c:numCache>
                <c:formatCode>General</c:formatCode>
                <c:ptCount val="134"/>
                <c:pt idx="0">
                  <c:v>2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4</c:v>
                </c:pt>
                <c:pt idx="20">
                  <c:v>4</c:v>
                </c:pt>
                <c:pt idx="21">
                  <c:v>4</c:v>
                </c:pt>
                <c:pt idx="22">
                  <c:v>4</c:v>
                </c:pt>
                <c:pt idx="23">
                  <c:v>4</c:v>
                </c:pt>
                <c:pt idx="24">
                  <c:v>4</c:v>
                </c:pt>
                <c:pt idx="25">
                  <c:v>4</c:v>
                </c:pt>
                <c:pt idx="26">
                  <c:v>4</c:v>
                </c:pt>
                <c:pt idx="27">
                  <c:v>4</c:v>
                </c:pt>
                <c:pt idx="28">
                  <c:v>4</c:v>
                </c:pt>
                <c:pt idx="29">
                  <c:v>4</c:v>
                </c:pt>
                <c:pt idx="30">
                  <c:v>4</c:v>
                </c:pt>
                <c:pt idx="31">
                  <c:v>4</c:v>
                </c:pt>
                <c:pt idx="32">
                  <c:v>4</c:v>
                </c:pt>
                <c:pt idx="33">
                  <c:v>4</c:v>
                </c:pt>
                <c:pt idx="34">
                  <c:v>4</c:v>
                </c:pt>
                <c:pt idx="35">
                  <c:v>4</c:v>
                </c:pt>
                <c:pt idx="36">
                  <c:v>4</c:v>
                </c:pt>
                <c:pt idx="37">
                  <c:v>4</c:v>
                </c:pt>
                <c:pt idx="38">
                  <c:v>4</c:v>
                </c:pt>
                <c:pt idx="39">
                  <c:v>4</c:v>
                </c:pt>
                <c:pt idx="40">
                  <c:v>4</c:v>
                </c:pt>
                <c:pt idx="41">
                  <c:v>4</c:v>
                </c:pt>
                <c:pt idx="42">
                  <c:v>4</c:v>
                </c:pt>
                <c:pt idx="43">
                  <c:v>4</c:v>
                </c:pt>
                <c:pt idx="44">
                  <c:v>5</c:v>
                </c:pt>
                <c:pt idx="45">
                  <c:v>5</c:v>
                </c:pt>
                <c:pt idx="46">
                  <c:v>5</c:v>
                </c:pt>
                <c:pt idx="47">
                  <c:v>5</c:v>
                </c:pt>
                <c:pt idx="48">
                  <c:v>5</c:v>
                </c:pt>
                <c:pt idx="49">
                  <c:v>5</c:v>
                </c:pt>
                <c:pt idx="50">
                  <c:v>5</c:v>
                </c:pt>
                <c:pt idx="51">
                  <c:v>5</c:v>
                </c:pt>
                <c:pt idx="52">
                  <c:v>5</c:v>
                </c:pt>
                <c:pt idx="53">
                  <c:v>5</c:v>
                </c:pt>
                <c:pt idx="54">
                  <c:v>5</c:v>
                </c:pt>
                <c:pt idx="55">
                  <c:v>5</c:v>
                </c:pt>
                <c:pt idx="56">
                  <c:v>6</c:v>
                </c:pt>
                <c:pt idx="57">
                  <c:v>6</c:v>
                </c:pt>
                <c:pt idx="58">
                  <c:v>6</c:v>
                </c:pt>
                <c:pt idx="59">
                  <c:v>6</c:v>
                </c:pt>
                <c:pt idx="60">
                  <c:v>6</c:v>
                </c:pt>
                <c:pt idx="61">
                  <c:v>6</c:v>
                </c:pt>
                <c:pt idx="62">
                  <c:v>6</c:v>
                </c:pt>
                <c:pt idx="63">
                  <c:v>6</c:v>
                </c:pt>
                <c:pt idx="64">
                  <c:v>6</c:v>
                </c:pt>
                <c:pt idx="65">
                  <c:v>6</c:v>
                </c:pt>
                <c:pt idx="66">
                  <c:v>6</c:v>
                </c:pt>
                <c:pt idx="67">
                  <c:v>6</c:v>
                </c:pt>
                <c:pt idx="68">
                  <c:v>6</c:v>
                </c:pt>
                <c:pt idx="69">
                  <c:v>6</c:v>
                </c:pt>
                <c:pt idx="70">
                  <c:v>6</c:v>
                </c:pt>
                <c:pt idx="71">
                  <c:v>6</c:v>
                </c:pt>
                <c:pt idx="72">
                  <c:v>6</c:v>
                </c:pt>
                <c:pt idx="73">
                  <c:v>6</c:v>
                </c:pt>
                <c:pt idx="74">
                  <c:v>6</c:v>
                </c:pt>
                <c:pt idx="75">
                  <c:v>6</c:v>
                </c:pt>
                <c:pt idx="76">
                  <c:v>6</c:v>
                </c:pt>
                <c:pt idx="77">
                  <c:v>6</c:v>
                </c:pt>
                <c:pt idx="78">
                  <c:v>6</c:v>
                </c:pt>
                <c:pt idx="79">
                  <c:v>6</c:v>
                </c:pt>
                <c:pt idx="80">
                  <c:v>7</c:v>
                </c:pt>
                <c:pt idx="81">
                  <c:v>7</c:v>
                </c:pt>
                <c:pt idx="82">
                  <c:v>7</c:v>
                </c:pt>
                <c:pt idx="83">
                  <c:v>7</c:v>
                </c:pt>
                <c:pt idx="84">
                  <c:v>7</c:v>
                </c:pt>
                <c:pt idx="85">
                  <c:v>7</c:v>
                </c:pt>
                <c:pt idx="86">
                  <c:v>7</c:v>
                </c:pt>
                <c:pt idx="87">
                  <c:v>7</c:v>
                </c:pt>
                <c:pt idx="88">
                  <c:v>7</c:v>
                </c:pt>
                <c:pt idx="89">
                  <c:v>7</c:v>
                </c:pt>
                <c:pt idx="90">
                  <c:v>7</c:v>
                </c:pt>
                <c:pt idx="91">
                  <c:v>7</c:v>
                </c:pt>
                <c:pt idx="92">
                  <c:v>7</c:v>
                </c:pt>
                <c:pt idx="93">
                  <c:v>7</c:v>
                </c:pt>
                <c:pt idx="94">
                  <c:v>7</c:v>
                </c:pt>
                <c:pt idx="95">
                  <c:v>7</c:v>
                </c:pt>
                <c:pt idx="96">
                  <c:v>7</c:v>
                </c:pt>
                <c:pt idx="97">
                  <c:v>7</c:v>
                </c:pt>
                <c:pt idx="98">
                  <c:v>8</c:v>
                </c:pt>
                <c:pt idx="99">
                  <c:v>8</c:v>
                </c:pt>
                <c:pt idx="100">
                  <c:v>8</c:v>
                </c:pt>
                <c:pt idx="101">
                  <c:v>8</c:v>
                </c:pt>
                <c:pt idx="102">
                  <c:v>8</c:v>
                </c:pt>
                <c:pt idx="103">
                  <c:v>8</c:v>
                </c:pt>
                <c:pt idx="104">
                  <c:v>8</c:v>
                </c:pt>
                <c:pt idx="105">
                  <c:v>8</c:v>
                </c:pt>
                <c:pt idx="106">
                  <c:v>8</c:v>
                </c:pt>
                <c:pt idx="107">
                  <c:v>8</c:v>
                </c:pt>
                <c:pt idx="108">
                  <c:v>8</c:v>
                </c:pt>
                <c:pt idx="109">
                  <c:v>8</c:v>
                </c:pt>
                <c:pt idx="110">
                  <c:v>8</c:v>
                </c:pt>
                <c:pt idx="111">
                  <c:v>8</c:v>
                </c:pt>
                <c:pt idx="112">
                  <c:v>8</c:v>
                </c:pt>
                <c:pt idx="113">
                  <c:v>8</c:v>
                </c:pt>
                <c:pt idx="114">
                  <c:v>8</c:v>
                </c:pt>
                <c:pt idx="115">
                  <c:v>8</c:v>
                </c:pt>
                <c:pt idx="116">
                  <c:v>8</c:v>
                </c:pt>
                <c:pt idx="117">
                  <c:v>8</c:v>
                </c:pt>
                <c:pt idx="118">
                  <c:v>8</c:v>
                </c:pt>
                <c:pt idx="119">
                  <c:v>8</c:v>
                </c:pt>
                <c:pt idx="120">
                  <c:v>8</c:v>
                </c:pt>
                <c:pt idx="121">
                  <c:v>8</c:v>
                </c:pt>
                <c:pt idx="122">
                  <c:v>8</c:v>
                </c:pt>
                <c:pt idx="123">
                  <c:v>9</c:v>
                </c:pt>
                <c:pt idx="124">
                  <c:v>9</c:v>
                </c:pt>
                <c:pt idx="125">
                  <c:v>9</c:v>
                </c:pt>
                <c:pt idx="126">
                  <c:v>10</c:v>
                </c:pt>
                <c:pt idx="127">
                  <c:v>11</c:v>
                </c:pt>
                <c:pt idx="128">
                  <c:v>12</c:v>
                </c:pt>
                <c:pt idx="129">
                  <c:v>13</c:v>
                </c:pt>
                <c:pt idx="130">
                  <c:v>14</c:v>
                </c:pt>
                <c:pt idx="131">
                  <c:v>15</c:v>
                </c:pt>
                <c:pt idx="132">
                  <c:v>16</c:v>
                </c:pt>
                <c:pt idx="133">
                  <c:v>17</c:v>
                </c:pt>
              </c:numCache>
            </c:numRef>
          </c:xVal>
          <c:yVal>
            <c:numRef>
              <c:f>Sheet1!$B$2:$B$135</c:f>
              <c:numCache>
                <c:formatCode>General</c:formatCode>
                <c:ptCount val="134"/>
                <c:pt idx="0">
                  <c:v>13.55</c:v>
                </c:pt>
                <c:pt idx="1">
                  <c:v>16.600000000000001</c:v>
                </c:pt>
                <c:pt idx="2">
                  <c:v>15.89</c:v>
                </c:pt>
                <c:pt idx="3">
                  <c:v>16.079999999999998</c:v>
                </c:pt>
                <c:pt idx="4">
                  <c:v>15.77</c:v>
                </c:pt>
                <c:pt idx="5">
                  <c:v>16.010000000000002</c:v>
                </c:pt>
                <c:pt idx="6">
                  <c:v>16.079999999999998</c:v>
                </c:pt>
                <c:pt idx="7">
                  <c:v>16.149999999999999</c:v>
                </c:pt>
                <c:pt idx="8">
                  <c:v>16.100000000000001</c:v>
                </c:pt>
                <c:pt idx="9">
                  <c:v>16.010000000000002</c:v>
                </c:pt>
                <c:pt idx="10">
                  <c:v>16.12</c:v>
                </c:pt>
                <c:pt idx="11">
                  <c:v>16.14</c:v>
                </c:pt>
                <c:pt idx="12">
                  <c:v>16.14</c:v>
                </c:pt>
                <c:pt idx="13">
                  <c:v>16.09</c:v>
                </c:pt>
                <c:pt idx="14">
                  <c:v>16.12</c:v>
                </c:pt>
                <c:pt idx="15">
                  <c:v>16.079999999999998</c:v>
                </c:pt>
                <c:pt idx="16">
                  <c:v>16.13</c:v>
                </c:pt>
                <c:pt idx="17">
                  <c:v>16.14</c:v>
                </c:pt>
                <c:pt idx="18">
                  <c:v>16.100000000000001</c:v>
                </c:pt>
                <c:pt idx="19">
                  <c:v>19.510000000000002</c:v>
                </c:pt>
                <c:pt idx="20">
                  <c:v>22.15</c:v>
                </c:pt>
                <c:pt idx="21">
                  <c:v>22.2</c:v>
                </c:pt>
                <c:pt idx="22">
                  <c:v>22.04</c:v>
                </c:pt>
                <c:pt idx="23">
                  <c:v>22.03</c:v>
                </c:pt>
                <c:pt idx="24">
                  <c:v>22.1</c:v>
                </c:pt>
                <c:pt idx="25">
                  <c:v>22.12</c:v>
                </c:pt>
                <c:pt idx="26">
                  <c:v>22.16</c:v>
                </c:pt>
                <c:pt idx="27">
                  <c:v>22.02</c:v>
                </c:pt>
                <c:pt idx="28">
                  <c:v>22.02</c:v>
                </c:pt>
                <c:pt idx="29">
                  <c:v>22.06</c:v>
                </c:pt>
                <c:pt idx="30">
                  <c:v>22.12</c:v>
                </c:pt>
                <c:pt idx="31">
                  <c:v>22.2</c:v>
                </c:pt>
                <c:pt idx="32">
                  <c:v>22.04</c:v>
                </c:pt>
                <c:pt idx="33">
                  <c:v>21.99</c:v>
                </c:pt>
                <c:pt idx="34">
                  <c:v>21.91</c:v>
                </c:pt>
                <c:pt idx="35">
                  <c:v>22.19</c:v>
                </c:pt>
                <c:pt idx="36">
                  <c:v>22.33</c:v>
                </c:pt>
                <c:pt idx="37">
                  <c:v>22.13</c:v>
                </c:pt>
                <c:pt idx="38">
                  <c:v>22.1</c:v>
                </c:pt>
                <c:pt idx="39">
                  <c:v>22.09</c:v>
                </c:pt>
                <c:pt idx="40">
                  <c:v>21.95</c:v>
                </c:pt>
                <c:pt idx="41">
                  <c:v>22.05</c:v>
                </c:pt>
                <c:pt idx="42">
                  <c:v>22.11</c:v>
                </c:pt>
                <c:pt idx="43">
                  <c:v>22.2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F1E-45F3-B8E1-D6617C7169A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user large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tx1"/>
                </a:solidFill>
                <a:prstDash val="sysDot"/>
              </a:ln>
              <a:effectLst/>
            </c:spPr>
            <c:trendlineType val="exp"/>
            <c:dispRSqr val="1"/>
            <c:dispEq val="1"/>
            <c:trendlineLbl>
              <c:layout>
                <c:manualLayout>
                  <c:x val="5.0104470383585294E-2"/>
                  <c:y val="-4.9143575205474049E-3"/>
                </c:manualLayout>
              </c:layout>
              <c:numFmt formatCode="General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Sheet1!$A$2:$A$135</c:f>
              <c:numCache>
                <c:formatCode>General</c:formatCode>
                <c:ptCount val="134"/>
                <c:pt idx="0">
                  <c:v>2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4</c:v>
                </c:pt>
                <c:pt idx="20">
                  <c:v>4</c:v>
                </c:pt>
                <c:pt idx="21">
                  <c:v>4</c:v>
                </c:pt>
                <c:pt idx="22">
                  <c:v>4</c:v>
                </c:pt>
                <c:pt idx="23">
                  <c:v>4</c:v>
                </c:pt>
                <c:pt idx="24">
                  <c:v>4</c:v>
                </c:pt>
                <c:pt idx="25">
                  <c:v>4</c:v>
                </c:pt>
                <c:pt idx="26">
                  <c:v>4</c:v>
                </c:pt>
                <c:pt idx="27">
                  <c:v>4</c:v>
                </c:pt>
                <c:pt idx="28">
                  <c:v>4</c:v>
                </c:pt>
                <c:pt idx="29">
                  <c:v>4</c:v>
                </c:pt>
                <c:pt idx="30">
                  <c:v>4</c:v>
                </c:pt>
                <c:pt idx="31">
                  <c:v>4</c:v>
                </c:pt>
                <c:pt idx="32">
                  <c:v>4</c:v>
                </c:pt>
                <c:pt idx="33">
                  <c:v>4</c:v>
                </c:pt>
                <c:pt idx="34">
                  <c:v>4</c:v>
                </c:pt>
                <c:pt idx="35">
                  <c:v>4</c:v>
                </c:pt>
                <c:pt idx="36">
                  <c:v>4</c:v>
                </c:pt>
                <c:pt idx="37">
                  <c:v>4</c:v>
                </c:pt>
                <c:pt idx="38">
                  <c:v>4</c:v>
                </c:pt>
                <c:pt idx="39">
                  <c:v>4</c:v>
                </c:pt>
                <c:pt idx="40">
                  <c:v>4</c:v>
                </c:pt>
                <c:pt idx="41">
                  <c:v>4</c:v>
                </c:pt>
                <c:pt idx="42">
                  <c:v>4</c:v>
                </c:pt>
                <c:pt idx="43">
                  <c:v>4</c:v>
                </c:pt>
                <c:pt idx="44">
                  <c:v>5</c:v>
                </c:pt>
                <c:pt idx="45">
                  <c:v>5</c:v>
                </c:pt>
                <c:pt idx="46">
                  <c:v>5</c:v>
                </c:pt>
                <c:pt idx="47">
                  <c:v>5</c:v>
                </c:pt>
                <c:pt idx="48">
                  <c:v>5</c:v>
                </c:pt>
                <c:pt idx="49">
                  <c:v>5</c:v>
                </c:pt>
                <c:pt idx="50">
                  <c:v>5</c:v>
                </c:pt>
                <c:pt idx="51">
                  <c:v>5</c:v>
                </c:pt>
                <c:pt idx="52">
                  <c:v>5</c:v>
                </c:pt>
                <c:pt idx="53">
                  <c:v>5</c:v>
                </c:pt>
                <c:pt idx="54">
                  <c:v>5</c:v>
                </c:pt>
                <c:pt idx="55">
                  <c:v>5</c:v>
                </c:pt>
                <c:pt idx="56">
                  <c:v>6</c:v>
                </c:pt>
                <c:pt idx="57">
                  <c:v>6</c:v>
                </c:pt>
                <c:pt idx="58">
                  <c:v>6</c:v>
                </c:pt>
                <c:pt idx="59">
                  <c:v>6</c:v>
                </c:pt>
                <c:pt idx="60">
                  <c:v>6</c:v>
                </c:pt>
                <c:pt idx="61">
                  <c:v>6</c:v>
                </c:pt>
                <c:pt idx="62">
                  <c:v>6</c:v>
                </c:pt>
                <c:pt idx="63">
                  <c:v>6</c:v>
                </c:pt>
                <c:pt idx="64">
                  <c:v>6</c:v>
                </c:pt>
                <c:pt idx="65">
                  <c:v>6</c:v>
                </c:pt>
                <c:pt idx="66">
                  <c:v>6</c:v>
                </c:pt>
                <c:pt idx="67">
                  <c:v>6</c:v>
                </c:pt>
                <c:pt idx="68">
                  <c:v>6</c:v>
                </c:pt>
                <c:pt idx="69">
                  <c:v>6</c:v>
                </c:pt>
                <c:pt idx="70">
                  <c:v>6</c:v>
                </c:pt>
                <c:pt idx="71">
                  <c:v>6</c:v>
                </c:pt>
                <c:pt idx="72">
                  <c:v>6</c:v>
                </c:pt>
                <c:pt idx="73">
                  <c:v>6</c:v>
                </c:pt>
                <c:pt idx="74">
                  <c:v>6</c:v>
                </c:pt>
                <c:pt idx="75">
                  <c:v>6</c:v>
                </c:pt>
                <c:pt idx="76">
                  <c:v>6</c:v>
                </c:pt>
                <c:pt idx="77">
                  <c:v>6</c:v>
                </c:pt>
                <c:pt idx="78">
                  <c:v>6</c:v>
                </c:pt>
                <c:pt idx="79">
                  <c:v>6</c:v>
                </c:pt>
                <c:pt idx="80">
                  <c:v>7</c:v>
                </c:pt>
                <c:pt idx="81">
                  <c:v>7</c:v>
                </c:pt>
                <c:pt idx="82">
                  <c:v>7</c:v>
                </c:pt>
                <c:pt idx="83">
                  <c:v>7</c:v>
                </c:pt>
                <c:pt idx="84">
                  <c:v>7</c:v>
                </c:pt>
                <c:pt idx="85">
                  <c:v>7</c:v>
                </c:pt>
                <c:pt idx="86">
                  <c:v>7</c:v>
                </c:pt>
                <c:pt idx="87">
                  <c:v>7</c:v>
                </c:pt>
                <c:pt idx="88">
                  <c:v>7</c:v>
                </c:pt>
                <c:pt idx="89">
                  <c:v>7</c:v>
                </c:pt>
                <c:pt idx="90">
                  <c:v>7</c:v>
                </c:pt>
                <c:pt idx="91">
                  <c:v>7</c:v>
                </c:pt>
                <c:pt idx="92">
                  <c:v>7</c:v>
                </c:pt>
                <c:pt idx="93">
                  <c:v>7</c:v>
                </c:pt>
                <c:pt idx="94">
                  <c:v>7</c:v>
                </c:pt>
                <c:pt idx="95">
                  <c:v>7</c:v>
                </c:pt>
                <c:pt idx="96">
                  <c:v>7</c:v>
                </c:pt>
                <c:pt idx="97">
                  <c:v>7</c:v>
                </c:pt>
                <c:pt idx="98">
                  <c:v>8</c:v>
                </c:pt>
                <c:pt idx="99">
                  <c:v>8</c:v>
                </c:pt>
                <c:pt idx="100">
                  <c:v>8</c:v>
                </c:pt>
                <c:pt idx="101">
                  <c:v>8</c:v>
                </c:pt>
                <c:pt idx="102">
                  <c:v>8</c:v>
                </c:pt>
                <c:pt idx="103">
                  <c:v>8</c:v>
                </c:pt>
                <c:pt idx="104">
                  <c:v>8</c:v>
                </c:pt>
                <c:pt idx="105">
                  <c:v>8</c:v>
                </c:pt>
                <c:pt idx="106">
                  <c:v>8</c:v>
                </c:pt>
                <c:pt idx="107">
                  <c:v>8</c:v>
                </c:pt>
                <c:pt idx="108">
                  <c:v>8</c:v>
                </c:pt>
                <c:pt idx="109">
                  <c:v>8</c:v>
                </c:pt>
                <c:pt idx="110">
                  <c:v>8</c:v>
                </c:pt>
                <c:pt idx="111">
                  <c:v>8</c:v>
                </c:pt>
                <c:pt idx="112">
                  <c:v>8</c:v>
                </c:pt>
                <c:pt idx="113">
                  <c:v>8</c:v>
                </c:pt>
                <c:pt idx="114">
                  <c:v>8</c:v>
                </c:pt>
                <c:pt idx="115">
                  <c:v>8</c:v>
                </c:pt>
                <c:pt idx="116">
                  <c:v>8</c:v>
                </c:pt>
                <c:pt idx="117">
                  <c:v>8</c:v>
                </c:pt>
                <c:pt idx="118">
                  <c:v>8</c:v>
                </c:pt>
                <c:pt idx="119">
                  <c:v>8</c:v>
                </c:pt>
                <c:pt idx="120">
                  <c:v>8</c:v>
                </c:pt>
                <c:pt idx="121">
                  <c:v>8</c:v>
                </c:pt>
                <c:pt idx="122">
                  <c:v>8</c:v>
                </c:pt>
                <c:pt idx="123">
                  <c:v>9</c:v>
                </c:pt>
                <c:pt idx="124">
                  <c:v>9</c:v>
                </c:pt>
                <c:pt idx="125">
                  <c:v>9</c:v>
                </c:pt>
                <c:pt idx="126">
                  <c:v>10</c:v>
                </c:pt>
                <c:pt idx="127">
                  <c:v>11</c:v>
                </c:pt>
                <c:pt idx="128">
                  <c:v>12</c:v>
                </c:pt>
                <c:pt idx="129">
                  <c:v>13</c:v>
                </c:pt>
                <c:pt idx="130">
                  <c:v>14</c:v>
                </c:pt>
                <c:pt idx="131">
                  <c:v>15</c:v>
                </c:pt>
                <c:pt idx="132">
                  <c:v>16</c:v>
                </c:pt>
                <c:pt idx="133">
                  <c:v>17</c:v>
                </c:pt>
              </c:numCache>
            </c:numRef>
          </c:xVal>
          <c:yVal>
            <c:numRef>
              <c:f>Sheet1!$C$2:$C$135</c:f>
              <c:numCache>
                <c:formatCode>General</c:formatCode>
                <c:ptCount val="134"/>
                <c:pt idx="44">
                  <c:v>51.49</c:v>
                </c:pt>
                <c:pt idx="45">
                  <c:v>51.45</c:v>
                </c:pt>
                <c:pt idx="46">
                  <c:v>51.6</c:v>
                </c:pt>
                <c:pt idx="47">
                  <c:v>51.27</c:v>
                </c:pt>
                <c:pt idx="48">
                  <c:v>51.69</c:v>
                </c:pt>
                <c:pt idx="49">
                  <c:v>51.73</c:v>
                </c:pt>
                <c:pt idx="50">
                  <c:v>51.75</c:v>
                </c:pt>
                <c:pt idx="51">
                  <c:v>51.23</c:v>
                </c:pt>
                <c:pt idx="52">
                  <c:v>51.6</c:v>
                </c:pt>
                <c:pt idx="53">
                  <c:v>55.68</c:v>
                </c:pt>
                <c:pt idx="54">
                  <c:v>56.19</c:v>
                </c:pt>
                <c:pt idx="55">
                  <c:v>55.41</c:v>
                </c:pt>
                <c:pt idx="56">
                  <c:v>436.08</c:v>
                </c:pt>
                <c:pt idx="57">
                  <c:v>438.21</c:v>
                </c:pt>
                <c:pt idx="58">
                  <c:v>438.11</c:v>
                </c:pt>
                <c:pt idx="59">
                  <c:v>441.65</c:v>
                </c:pt>
                <c:pt idx="60">
                  <c:v>435.98</c:v>
                </c:pt>
                <c:pt idx="61">
                  <c:v>436.45</c:v>
                </c:pt>
                <c:pt idx="62">
                  <c:v>436.66</c:v>
                </c:pt>
                <c:pt idx="63">
                  <c:v>439.61</c:v>
                </c:pt>
                <c:pt idx="64">
                  <c:v>437.44</c:v>
                </c:pt>
                <c:pt idx="65">
                  <c:v>466.54</c:v>
                </c:pt>
                <c:pt idx="66">
                  <c:v>463.71</c:v>
                </c:pt>
                <c:pt idx="67">
                  <c:v>463.3</c:v>
                </c:pt>
                <c:pt idx="68">
                  <c:v>453.58</c:v>
                </c:pt>
                <c:pt idx="69">
                  <c:v>462.94</c:v>
                </c:pt>
                <c:pt idx="70">
                  <c:v>464.71</c:v>
                </c:pt>
                <c:pt idx="71">
                  <c:v>454.05</c:v>
                </c:pt>
                <c:pt idx="72">
                  <c:v>466.32</c:v>
                </c:pt>
                <c:pt idx="73">
                  <c:v>461.9</c:v>
                </c:pt>
                <c:pt idx="74">
                  <c:v>452.39</c:v>
                </c:pt>
                <c:pt idx="75">
                  <c:v>442.84</c:v>
                </c:pt>
                <c:pt idx="76">
                  <c:v>447.84</c:v>
                </c:pt>
                <c:pt idx="77">
                  <c:v>445.89</c:v>
                </c:pt>
                <c:pt idx="78">
                  <c:v>445.76</c:v>
                </c:pt>
                <c:pt idx="79">
                  <c:v>447.76</c:v>
                </c:pt>
                <c:pt idx="80">
                  <c:v>5498.81</c:v>
                </c:pt>
                <c:pt idx="81">
                  <c:v>5577.07</c:v>
                </c:pt>
                <c:pt idx="82">
                  <c:v>5545.94</c:v>
                </c:pt>
                <c:pt idx="83">
                  <c:v>5572.72</c:v>
                </c:pt>
                <c:pt idx="84">
                  <c:v>5560.8</c:v>
                </c:pt>
                <c:pt idx="85">
                  <c:v>5547.83</c:v>
                </c:pt>
                <c:pt idx="86">
                  <c:v>5570.58</c:v>
                </c:pt>
                <c:pt idx="87">
                  <c:v>5597.27</c:v>
                </c:pt>
                <c:pt idx="88">
                  <c:v>5566.84</c:v>
                </c:pt>
                <c:pt idx="89">
                  <c:v>5539.61</c:v>
                </c:pt>
                <c:pt idx="90">
                  <c:v>5492.45</c:v>
                </c:pt>
                <c:pt idx="91">
                  <c:v>5769.82</c:v>
                </c:pt>
                <c:pt idx="92">
                  <c:v>5777.04</c:v>
                </c:pt>
                <c:pt idx="93">
                  <c:v>5815.01</c:v>
                </c:pt>
                <c:pt idx="94">
                  <c:v>5780.09</c:v>
                </c:pt>
                <c:pt idx="95">
                  <c:v>5795.42</c:v>
                </c:pt>
                <c:pt idx="96">
                  <c:v>5801.09</c:v>
                </c:pt>
                <c:pt idx="97">
                  <c:v>5805.73</c:v>
                </c:pt>
                <c:pt idx="98">
                  <c:v>77582.559999999998</c:v>
                </c:pt>
                <c:pt idx="99">
                  <c:v>77434.39</c:v>
                </c:pt>
                <c:pt idx="100">
                  <c:v>76059.31</c:v>
                </c:pt>
                <c:pt idx="101">
                  <c:v>76903.929999999993</c:v>
                </c:pt>
                <c:pt idx="102">
                  <c:v>77141.990000000005</c:v>
                </c:pt>
                <c:pt idx="103">
                  <c:v>73452.52</c:v>
                </c:pt>
                <c:pt idx="104">
                  <c:v>73939.960000000006</c:v>
                </c:pt>
                <c:pt idx="105">
                  <c:v>70866.740000000005</c:v>
                </c:pt>
                <c:pt idx="106">
                  <c:v>69989.83</c:v>
                </c:pt>
                <c:pt idx="107">
                  <c:v>70746.81</c:v>
                </c:pt>
                <c:pt idx="108">
                  <c:v>70114.95</c:v>
                </c:pt>
                <c:pt idx="109">
                  <c:v>70062.41</c:v>
                </c:pt>
                <c:pt idx="110">
                  <c:v>70753.97</c:v>
                </c:pt>
                <c:pt idx="111">
                  <c:v>70939.7</c:v>
                </c:pt>
                <c:pt idx="112">
                  <c:v>71017.240000000005</c:v>
                </c:pt>
                <c:pt idx="113">
                  <c:v>70990.05</c:v>
                </c:pt>
                <c:pt idx="114">
                  <c:v>71191.89</c:v>
                </c:pt>
                <c:pt idx="115">
                  <c:v>70891.55</c:v>
                </c:pt>
                <c:pt idx="116">
                  <c:v>71657.48</c:v>
                </c:pt>
                <c:pt idx="117">
                  <c:v>71911.92</c:v>
                </c:pt>
                <c:pt idx="118">
                  <c:v>72644.31</c:v>
                </c:pt>
                <c:pt idx="119">
                  <c:v>72612.56</c:v>
                </c:pt>
                <c:pt idx="120">
                  <c:v>72649.740000000005</c:v>
                </c:pt>
                <c:pt idx="121">
                  <c:v>71238.36</c:v>
                </c:pt>
                <c:pt idx="122">
                  <c:v>68327.839999999997</c:v>
                </c:pt>
                <c:pt idx="123">
                  <c:v>807624.01</c:v>
                </c:pt>
                <c:pt idx="124">
                  <c:v>803673.32</c:v>
                </c:pt>
                <c:pt idx="125">
                  <c:v>760168.25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F1E-45F3-B8E1-D6617C7169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5370608"/>
        <c:axId val="216086144"/>
      </c:scatterChart>
      <c:valAx>
        <c:axId val="3853706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 limbs (machine integers per big integer)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6086144"/>
        <c:crosses val="autoZero"/>
        <c:crossBetween val="midCat"/>
        <c:majorUnit val="2"/>
        <c:minorUnit val="1"/>
      </c:valAx>
      <c:valAx>
        <c:axId val="216086144"/>
        <c:scaling>
          <c:orientation val="minMax"/>
          <c:max val="1000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5370608"/>
        <c:crosses val="autoZero"/>
        <c:crossBetween val="midCat"/>
        <c:majorUnit val="20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user small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Sheet1!$A$2:$A$163</c:f>
              <c:numCache>
                <c:formatCode>General</c:formatCode>
                <c:ptCount val="162"/>
                <c:pt idx="0">
                  <c:v>2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4</c:v>
                </c:pt>
                <c:pt idx="20">
                  <c:v>4</c:v>
                </c:pt>
                <c:pt idx="21">
                  <c:v>4</c:v>
                </c:pt>
                <c:pt idx="22">
                  <c:v>4</c:v>
                </c:pt>
                <c:pt idx="23">
                  <c:v>4</c:v>
                </c:pt>
                <c:pt idx="24">
                  <c:v>4</c:v>
                </c:pt>
                <c:pt idx="25">
                  <c:v>4</c:v>
                </c:pt>
                <c:pt idx="26">
                  <c:v>4</c:v>
                </c:pt>
                <c:pt idx="27">
                  <c:v>4</c:v>
                </c:pt>
                <c:pt idx="28">
                  <c:v>4</c:v>
                </c:pt>
                <c:pt idx="29">
                  <c:v>4</c:v>
                </c:pt>
                <c:pt idx="30">
                  <c:v>4</c:v>
                </c:pt>
                <c:pt idx="31">
                  <c:v>4</c:v>
                </c:pt>
                <c:pt idx="32">
                  <c:v>4</c:v>
                </c:pt>
                <c:pt idx="33">
                  <c:v>4</c:v>
                </c:pt>
                <c:pt idx="34">
                  <c:v>4</c:v>
                </c:pt>
                <c:pt idx="35">
                  <c:v>4</c:v>
                </c:pt>
                <c:pt idx="36">
                  <c:v>4</c:v>
                </c:pt>
                <c:pt idx="37">
                  <c:v>4</c:v>
                </c:pt>
                <c:pt idx="38">
                  <c:v>4</c:v>
                </c:pt>
                <c:pt idx="39">
                  <c:v>4</c:v>
                </c:pt>
                <c:pt idx="40">
                  <c:v>4</c:v>
                </c:pt>
                <c:pt idx="41">
                  <c:v>4</c:v>
                </c:pt>
                <c:pt idx="42">
                  <c:v>4</c:v>
                </c:pt>
                <c:pt idx="43">
                  <c:v>4</c:v>
                </c:pt>
                <c:pt idx="44">
                  <c:v>5</c:v>
                </c:pt>
                <c:pt idx="45">
                  <c:v>5</c:v>
                </c:pt>
                <c:pt idx="46">
                  <c:v>5</c:v>
                </c:pt>
                <c:pt idx="47">
                  <c:v>5</c:v>
                </c:pt>
                <c:pt idx="48">
                  <c:v>5</c:v>
                </c:pt>
                <c:pt idx="49">
                  <c:v>5</c:v>
                </c:pt>
                <c:pt idx="50">
                  <c:v>5</c:v>
                </c:pt>
                <c:pt idx="51">
                  <c:v>5</c:v>
                </c:pt>
                <c:pt idx="52">
                  <c:v>5</c:v>
                </c:pt>
                <c:pt idx="53">
                  <c:v>5</c:v>
                </c:pt>
                <c:pt idx="54">
                  <c:v>5</c:v>
                </c:pt>
                <c:pt idx="55">
                  <c:v>5</c:v>
                </c:pt>
                <c:pt idx="56">
                  <c:v>6</c:v>
                </c:pt>
                <c:pt idx="57">
                  <c:v>6</c:v>
                </c:pt>
                <c:pt idx="58">
                  <c:v>6</c:v>
                </c:pt>
                <c:pt idx="59">
                  <c:v>6</c:v>
                </c:pt>
                <c:pt idx="60">
                  <c:v>6</c:v>
                </c:pt>
                <c:pt idx="61">
                  <c:v>6</c:v>
                </c:pt>
                <c:pt idx="62">
                  <c:v>6</c:v>
                </c:pt>
                <c:pt idx="63">
                  <c:v>6</c:v>
                </c:pt>
                <c:pt idx="64">
                  <c:v>6</c:v>
                </c:pt>
                <c:pt idx="65">
                  <c:v>6</c:v>
                </c:pt>
                <c:pt idx="66">
                  <c:v>6</c:v>
                </c:pt>
                <c:pt idx="67">
                  <c:v>6</c:v>
                </c:pt>
                <c:pt idx="68">
                  <c:v>6</c:v>
                </c:pt>
                <c:pt idx="69">
                  <c:v>6</c:v>
                </c:pt>
                <c:pt idx="70">
                  <c:v>6</c:v>
                </c:pt>
                <c:pt idx="71">
                  <c:v>6</c:v>
                </c:pt>
                <c:pt idx="72">
                  <c:v>6</c:v>
                </c:pt>
                <c:pt idx="73">
                  <c:v>6</c:v>
                </c:pt>
                <c:pt idx="74">
                  <c:v>6</c:v>
                </c:pt>
                <c:pt idx="75">
                  <c:v>6</c:v>
                </c:pt>
                <c:pt idx="76">
                  <c:v>6</c:v>
                </c:pt>
                <c:pt idx="77">
                  <c:v>6</c:v>
                </c:pt>
                <c:pt idx="78">
                  <c:v>6</c:v>
                </c:pt>
                <c:pt idx="79">
                  <c:v>6</c:v>
                </c:pt>
                <c:pt idx="80">
                  <c:v>7</c:v>
                </c:pt>
                <c:pt idx="81">
                  <c:v>7</c:v>
                </c:pt>
                <c:pt idx="82">
                  <c:v>7</c:v>
                </c:pt>
                <c:pt idx="83">
                  <c:v>7</c:v>
                </c:pt>
                <c:pt idx="84">
                  <c:v>7</c:v>
                </c:pt>
                <c:pt idx="85">
                  <c:v>7</c:v>
                </c:pt>
                <c:pt idx="86">
                  <c:v>7</c:v>
                </c:pt>
                <c:pt idx="87">
                  <c:v>7</c:v>
                </c:pt>
                <c:pt idx="88">
                  <c:v>7</c:v>
                </c:pt>
                <c:pt idx="89">
                  <c:v>7</c:v>
                </c:pt>
                <c:pt idx="90">
                  <c:v>7</c:v>
                </c:pt>
                <c:pt idx="91">
                  <c:v>7</c:v>
                </c:pt>
                <c:pt idx="92">
                  <c:v>7</c:v>
                </c:pt>
                <c:pt idx="93">
                  <c:v>7</c:v>
                </c:pt>
                <c:pt idx="94">
                  <c:v>7</c:v>
                </c:pt>
                <c:pt idx="95">
                  <c:v>7</c:v>
                </c:pt>
                <c:pt idx="96">
                  <c:v>7</c:v>
                </c:pt>
                <c:pt idx="97">
                  <c:v>7</c:v>
                </c:pt>
                <c:pt idx="98">
                  <c:v>8</c:v>
                </c:pt>
                <c:pt idx="99">
                  <c:v>8</c:v>
                </c:pt>
                <c:pt idx="100">
                  <c:v>8</c:v>
                </c:pt>
                <c:pt idx="101">
                  <c:v>8</c:v>
                </c:pt>
                <c:pt idx="102">
                  <c:v>8</c:v>
                </c:pt>
                <c:pt idx="103">
                  <c:v>8</c:v>
                </c:pt>
                <c:pt idx="104">
                  <c:v>8</c:v>
                </c:pt>
                <c:pt idx="105">
                  <c:v>8</c:v>
                </c:pt>
                <c:pt idx="106">
                  <c:v>8</c:v>
                </c:pt>
                <c:pt idx="107">
                  <c:v>8</c:v>
                </c:pt>
                <c:pt idx="108">
                  <c:v>8</c:v>
                </c:pt>
                <c:pt idx="109">
                  <c:v>8</c:v>
                </c:pt>
                <c:pt idx="110">
                  <c:v>8</c:v>
                </c:pt>
                <c:pt idx="111">
                  <c:v>8</c:v>
                </c:pt>
                <c:pt idx="112">
                  <c:v>8</c:v>
                </c:pt>
                <c:pt idx="113">
                  <c:v>8</c:v>
                </c:pt>
                <c:pt idx="114">
                  <c:v>8</c:v>
                </c:pt>
                <c:pt idx="115">
                  <c:v>8</c:v>
                </c:pt>
                <c:pt idx="116">
                  <c:v>8</c:v>
                </c:pt>
                <c:pt idx="117">
                  <c:v>8</c:v>
                </c:pt>
                <c:pt idx="118">
                  <c:v>8</c:v>
                </c:pt>
                <c:pt idx="119">
                  <c:v>8</c:v>
                </c:pt>
                <c:pt idx="120">
                  <c:v>8</c:v>
                </c:pt>
                <c:pt idx="121">
                  <c:v>8</c:v>
                </c:pt>
                <c:pt idx="122">
                  <c:v>8</c:v>
                </c:pt>
                <c:pt idx="123">
                  <c:v>9</c:v>
                </c:pt>
                <c:pt idx="124">
                  <c:v>9</c:v>
                </c:pt>
                <c:pt idx="125">
                  <c:v>9</c:v>
                </c:pt>
                <c:pt idx="126">
                  <c:v>10</c:v>
                </c:pt>
                <c:pt idx="127">
                  <c:v>11</c:v>
                </c:pt>
                <c:pt idx="128">
                  <c:v>11</c:v>
                </c:pt>
                <c:pt idx="129">
                  <c:v>11</c:v>
                </c:pt>
                <c:pt idx="130">
                  <c:v>11</c:v>
                </c:pt>
                <c:pt idx="131">
                  <c:v>11</c:v>
                </c:pt>
                <c:pt idx="132">
                  <c:v>12</c:v>
                </c:pt>
                <c:pt idx="133">
                  <c:v>12</c:v>
                </c:pt>
                <c:pt idx="134">
                  <c:v>12</c:v>
                </c:pt>
                <c:pt idx="135">
                  <c:v>12</c:v>
                </c:pt>
                <c:pt idx="136">
                  <c:v>12</c:v>
                </c:pt>
                <c:pt idx="137">
                  <c:v>12</c:v>
                </c:pt>
                <c:pt idx="138">
                  <c:v>12</c:v>
                </c:pt>
                <c:pt idx="139">
                  <c:v>12</c:v>
                </c:pt>
                <c:pt idx="140">
                  <c:v>12</c:v>
                </c:pt>
                <c:pt idx="141">
                  <c:v>12</c:v>
                </c:pt>
                <c:pt idx="142">
                  <c:v>13</c:v>
                </c:pt>
                <c:pt idx="143">
                  <c:v>13</c:v>
                </c:pt>
                <c:pt idx="144">
                  <c:v>13</c:v>
                </c:pt>
                <c:pt idx="145">
                  <c:v>13</c:v>
                </c:pt>
                <c:pt idx="146">
                  <c:v>13</c:v>
                </c:pt>
                <c:pt idx="147">
                  <c:v>14</c:v>
                </c:pt>
                <c:pt idx="148">
                  <c:v>14</c:v>
                </c:pt>
                <c:pt idx="149">
                  <c:v>15</c:v>
                </c:pt>
                <c:pt idx="150">
                  <c:v>15</c:v>
                </c:pt>
                <c:pt idx="151">
                  <c:v>15</c:v>
                </c:pt>
                <c:pt idx="152">
                  <c:v>15</c:v>
                </c:pt>
                <c:pt idx="153">
                  <c:v>16</c:v>
                </c:pt>
                <c:pt idx="154">
                  <c:v>16</c:v>
                </c:pt>
                <c:pt idx="155">
                  <c:v>16</c:v>
                </c:pt>
                <c:pt idx="156">
                  <c:v>16</c:v>
                </c:pt>
                <c:pt idx="157">
                  <c:v>16</c:v>
                </c:pt>
                <c:pt idx="158">
                  <c:v>16</c:v>
                </c:pt>
                <c:pt idx="159">
                  <c:v>16</c:v>
                </c:pt>
                <c:pt idx="160">
                  <c:v>16</c:v>
                </c:pt>
                <c:pt idx="161">
                  <c:v>17</c:v>
                </c:pt>
              </c:numCache>
            </c:numRef>
          </c:xVal>
          <c:yVal>
            <c:numRef>
              <c:f>Sheet1!$B$2:$B$163</c:f>
              <c:numCache>
                <c:formatCode>General</c:formatCode>
                <c:ptCount val="162"/>
                <c:pt idx="0">
                  <c:v>13.55</c:v>
                </c:pt>
                <c:pt idx="1">
                  <c:v>16.600000000000001</c:v>
                </c:pt>
                <c:pt idx="2">
                  <c:v>15.89</c:v>
                </c:pt>
                <c:pt idx="3">
                  <c:v>16.079999999999998</c:v>
                </c:pt>
                <c:pt idx="4">
                  <c:v>15.77</c:v>
                </c:pt>
                <c:pt idx="5">
                  <c:v>16.010000000000002</c:v>
                </c:pt>
                <c:pt idx="6">
                  <c:v>16.079999999999998</c:v>
                </c:pt>
                <c:pt idx="7">
                  <c:v>16.149999999999999</c:v>
                </c:pt>
                <c:pt idx="8">
                  <c:v>16.100000000000001</c:v>
                </c:pt>
                <c:pt idx="9">
                  <c:v>16.010000000000002</c:v>
                </c:pt>
                <c:pt idx="10">
                  <c:v>16.12</c:v>
                </c:pt>
                <c:pt idx="11">
                  <c:v>16.14</c:v>
                </c:pt>
                <c:pt idx="12">
                  <c:v>16.14</c:v>
                </c:pt>
                <c:pt idx="13">
                  <c:v>16.09</c:v>
                </c:pt>
                <c:pt idx="14">
                  <c:v>16.12</c:v>
                </c:pt>
                <c:pt idx="15">
                  <c:v>16.079999999999998</c:v>
                </c:pt>
                <c:pt idx="16">
                  <c:v>16.13</c:v>
                </c:pt>
                <c:pt idx="17">
                  <c:v>16.14</c:v>
                </c:pt>
                <c:pt idx="18">
                  <c:v>16.100000000000001</c:v>
                </c:pt>
                <c:pt idx="19">
                  <c:v>19.510000000000002</c:v>
                </c:pt>
                <c:pt idx="20">
                  <c:v>22.15</c:v>
                </c:pt>
                <c:pt idx="21">
                  <c:v>22.2</c:v>
                </c:pt>
                <c:pt idx="22">
                  <c:v>22.04</c:v>
                </c:pt>
                <c:pt idx="23">
                  <c:v>22.03</c:v>
                </c:pt>
                <c:pt idx="24">
                  <c:v>22.1</c:v>
                </c:pt>
                <c:pt idx="25">
                  <c:v>22.12</c:v>
                </c:pt>
                <c:pt idx="26">
                  <c:v>22.16</c:v>
                </c:pt>
                <c:pt idx="27">
                  <c:v>22.02</c:v>
                </c:pt>
                <c:pt idx="28">
                  <c:v>22.02</c:v>
                </c:pt>
                <c:pt idx="29">
                  <c:v>22.06</c:v>
                </c:pt>
                <c:pt idx="30">
                  <c:v>22.12</c:v>
                </c:pt>
                <c:pt idx="31">
                  <c:v>22.2</c:v>
                </c:pt>
                <c:pt idx="32">
                  <c:v>22.04</c:v>
                </c:pt>
                <c:pt idx="33">
                  <c:v>21.99</c:v>
                </c:pt>
                <c:pt idx="34">
                  <c:v>21.91</c:v>
                </c:pt>
                <c:pt idx="35">
                  <c:v>22.19</c:v>
                </c:pt>
                <c:pt idx="36">
                  <c:v>22.33</c:v>
                </c:pt>
                <c:pt idx="37">
                  <c:v>22.13</c:v>
                </c:pt>
                <c:pt idx="38">
                  <c:v>22.1</c:v>
                </c:pt>
                <c:pt idx="39">
                  <c:v>22.09</c:v>
                </c:pt>
                <c:pt idx="40">
                  <c:v>21.95</c:v>
                </c:pt>
                <c:pt idx="41">
                  <c:v>22.05</c:v>
                </c:pt>
                <c:pt idx="42">
                  <c:v>22.11</c:v>
                </c:pt>
                <c:pt idx="43">
                  <c:v>22.2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F1E-45F3-B8E1-D6617C7169A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user large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tx1"/>
                </a:solidFill>
                <a:prstDash val="sysDot"/>
              </a:ln>
              <a:effectLst/>
            </c:spPr>
            <c:trendlineType val="exp"/>
            <c:dispRSqr val="1"/>
            <c:dispEq val="1"/>
            <c:trendlineLbl>
              <c:layout>
                <c:manualLayout>
                  <c:x val="5.0104470383585294E-2"/>
                  <c:y val="-4.9143575205474049E-3"/>
                </c:manualLayout>
              </c:layout>
              <c:numFmt formatCode="General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Sheet1!$A$2:$A$163</c:f>
              <c:numCache>
                <c:formatCode>General</c:formatCode>
                <c:ptCount val="162"/>
                <c:pt idx="0">
                  <c:v>2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4</c:v>
                </c:pt>
                <c:pt idx="20">
                  <c:v>4</c:v>
                </c:pt>
                <c:pt idx="21">
                  <c:v>4</c:v>
                </c:pt>
                <c:pt idx="22">
                  <c:v>4</c:v>
                </c:pt>
                <c:pt idx="23">
                  <c:v>4</c:v>
                </c:pt>
                <c:pt idx="24">
                  <c:v>4</c:v>
                </c:pt>
                <c:pt idx="25">
                  <c:v>4</c:v>
                </c:pt>
                <c:pt idx="26">
                  <c:v>4</c:v>
                </c:pt>
                <c:pt idx="27">
                  <c:v>4</c:v>
                </c:pt>
                <c:pt idx="28">
                  <c:v>4</c:v>
                </c:pt>
                <c:pt idx="29">
                  <c:v>4</c:v>
                </c:pt>
                <c:pt idx="30">
                  <c:v>4</c:v>
                </c:pt>
                <c:pt idx="31">
                  <c:v>4</c:v>
                </c:pt>
                <c:pt idx="32">
                  <c:v>4</c:v>
                </c:pt>
                <c:pt idx="33">
                  <c:v>4</c:v>
                </c:pt>
                <c:pt idx="34">
                  <c:v>4</c:v>
                </c:pt>
                <c:pt idx="35">
                  <c:v>4</c:v>
                </c:pt>
                <c:pt idx="36">
                  <c:v>4</c:v>
                </c:pt>
                <c:pt idx="37">
                  <c:v>4</c:v>
                </c:pt>
                <c:pt idx="38">
                  <c:v>4</c:v>
                </c:pt>
                <c:pt idx="39">
                  <c:v>4</c:v>
                </c:pt>
                <c:pt idx="40">
                  <c:v>4</c:v>
                </c:pt>
                <c:pt idx="41">
                  <c:v>4</c:v>
                </c:pt>
                <c:pt idx="42">
                  <c:v>4</c:v>
                </c:pt>
                <c:pt idx="43">
                  <c:v>4</c:v>
                </c:pt>
                <c:pt idx="44">
                  <c:v>5</c:v>
                </c:pt>
                <c:pt idx="45">
                  <c:v>5</c:v>
                </c:pt>
                <c:pt idx="46">
                  <c:v>5</c:v>
                </c:pt>
                <c:pt idx="47">
                  <c:v>5</c:v>
                </c:pt>
                <c:pt idx="48">
                  <c:v>5</c:v>
                </c:pt>
                <c:pt idx="49">
                  <c:v>5</c:v>
                </c:pt>
                <c:pt idx="50">
                  <c:v>5</c:v>
                </c:pt>
                <c:pt idx="51">
                  <c:v>5</c:v>
                </c:pt>
                <c:pt idx="52">
                  <c:v>5</c:v>
                </c:pt>
                <c:pt idx="53">
                  <c:v>5</c:v>
                </c:pt>
                <c:pt idx="54">
                  <c:v>5</c:v>
                </c:pt>
                <c:pt idx="55">
                  <c:v>5</c:v>
                </c:pt>
                <c:pt idx="56">
                  <c:v>6</c:v>
                </c:pt>
                <c:pt idx="57">
                  <c:v>6</c:v>
                </c:pt>
                <c:pt idx="58">
                  <c:v>6</c:v>
                </c:pt>
                <c:pt idx="59">
                  <c:v>6</c:v>
                </c:pt>
                <c:pt idx="60">
                  <c:v>6</c:v>
                </c:pt>
                <c:pt idx="61">
                  <c:v>6</c:v>
                </c:pt>
                <c:pt idx="62">
                  <c:v>6</c:v>
                </c:pt>
                <c:pt idx="63">
                  <c:v>6</c:v>
                </c:pt>
                <c:pt idx="64">
                  <c:v>6</c:v>
                </c:pt>
                <c:pt idx="65">
                  <c:v>6</c:v>
                </c:pt>
                <c:pt idx="66">
                  <c:v>6</c:v>
                </c:pt>
                <c:pt idx="67">
                  <c:v>6</c:v>
                </c:pt>
                <c:pt idx="68">
                  <c:v>6</c:v>
                </c:pt>
                <c:pt idx="69">
                  <c:v>6</c:v>
                </c:pt>
                <c:pt idx="70">
                  <c:v>6</c:v>
                </c:pt>
                <c:pt idx="71">
                  <c:v>6</c:v>
                </c:pt>
                <c:pt idx="72">
                  <c:v>6</c:v>
                </c:pt>
                <c:pt idx="73">
                  <c:v>6</c:v>
                </c:pt>
                <c:pt idx="74">
                  <c:v>6</c:v>
                </c:pt>
                <c:pt idx="75">
                  <c:v>6</c:v>
                </c:pt>
                <c:pt idx="76">
                  <c:v>6</c:v>
                </c:pt>
                <c:pt idx="77">
                  <c:v>6</c:v>
                </c:pt>
                <c:pt idx="78">
                  <c:v>6</c:v>
                </c:pt>
                <c:pt idx="79">
                  <c:v>6</c:v>
                </c:pt>
                <c:pt idx="80">
                  <c:v>7</c:v>
                </c:pt>
                <c:pt idx="81">
                  <c:v>7</c:v>
                </c:pt>
                <c:pt idx="82">
                  <c:v>7</c:v>
                </c:pt>
                <c:pt idx="83">
                  <c:v>7</c:v>
                </c:pt>
                <c:pt idx="84">
                  <c:v>7</c:v>
                </c:pt>
                <c:pt idx="85">
                  <c:v>7</c:v>
                </c:pt>
                <c:pt idx="86">
                  <c:v>7</c:v>
                </c:pt>
                <c:pt idx="87">
                  <c:v>7</c:v>
                </c:pt>
                <c:pt idx="88">
                  <c:v>7</c:v>
                </c:pt>
                <c:pt idx="89">
                  <c:v>7</c:v>
                </c:pt>
                <c:pt idx="90">
                  <c:v>7</c:v>
                </c:pt>
                <c:pt idx="91">
                  <c:v>7</c:v>
                </c:pt>
                <c:pt idx="92">
                  <c:v>7</c:v>
                </c:pt>
                <c:pt idx="93">
                  <c:v>7</c:v>
                </c:pt>
                <c:pt idx="94">
                  <c:v>7</c:v>
                </c:pt>
                <c:pt idx="95">
                  <c:v>7</c:v>
                </c:pt>
                <c:pt idx="96">
                  <c:v>7</c:v>
                </c:pt>
                <c:pt idx="97">
                  <c:v>7</c:v>
                </c:pt>
                <c:pt idx="98">
                  <c:v>8</c:v>
                </c:pt>
                <c:pt idx="99">
                  <c:v>8</c:v>
                </c:pt>
                <c:pt idx="100">
                  <c:v>8</c:v>
                </c:pt>
                <c:pt idx="101">
                  <c:v>8</c:v>
                </c:pt>
                <c:pt idx="102">
                  <c:v>8</c:v>
                </c:pt>
                <c:pt idx="103">
                  <c:v>8</c:v>
                </c:pt>
                <c:pt idx="104">
                  <c:v>8</c:v>
                </c:pt>
                <c:pt idx="105">
                  <c:v>8</c:v>
                </c:pt>
                <c:pt idx="106">
                  <c:v>8</c:v>
                </c:pt>
                <c:pt idx="107">
                  <c:v>8</c:v>
                </c:pt>
                <c:pt idx="108">
                  <c:v>8</c:v>
                </c:pt>
                <c:pt idx="109">
                  <c:v>8</c:v>
                </c:pt>
                <c:pt idx="110">
                  <c:v>8</c:v>
                </c:pt>
                <c:pt idx="111">
                  <c:v>8</c:v>
                </c:pt>
                <c:pt idx="112">
                  <c:v>8</c:v>
                </c:pt>
                <c:pt idx="113">
                  <c:v>8</c:v>
                </c:pt>
                <c:pt idx="114">
                  <c:v>8</c:v>
                </c:pt>
                <c:pt idx="115">
                  <c:v>8</c:v>
                </c:pt>
                <c:pt idx="116">
                  <c:v>8</c:v>
                </c:pt>
                <c:pt idx="117">
                  <c:v>8</c:v>
                </c:pt>
                <c:pt idx="118">
                  <c:v>8</c:v>
                </c:pt>
                <c:pt idx="119">
                  <c:v>8</c:v>
                </c:pt>
                <c:pt idx="120">
                  <c:v>8</c:v>
                </c:pt>
                <c:pt idx="121">
                  <c:v>8</c:v>
                </c:pt>
                <c:pt idx="122">
                  <c:v>8</c:v>
                </c:pt>
                <c:pt idx="123">
                  <c:v>9</c:v>
                </c:pt>
                <c:pt idx="124">
                  <c:v>9</c:v>
                </c:pt>
                <c:pt idx="125">
                  <c:v>9</c:v>
                </c:pt>
                <c:pt idx="126">
                  <c:v>10</c:v>
                </c:pt>
                <c:pt idx="127">
                  <c:v>11</c:v>
                </c:pt>
                <c:pt idx="128">
                  <c:v>11</c:v>
                </c:pt>
                <c:pt idx="129">
                  <c:v>11</c:v>
                </c:pt>
                <c:pt idx="130">
                  <c:v>11</c:v>
                </c:pt>
                <c:pt idx="131">
                  <c:v>11</c:v>
                </c:pt>
                <c:pt idx="132">
                  <c:v>12</c:v>
                </c:pt>
                <c:pt idx="133">
                  <c:v>12</c:v>
                </c:pt>
                <c:pt idx="134">
                  <c:v>12</c:v>
                </c:pt>
                <c:pt idx="135">
                  <c:v>12</c:v>
                </c:pt>
                <c:pt idx="136">
                  <c:v>12</c:v>
                </c:pt>
                <c:pt idx="137">
                  <c:v>12</c:v>
                </c:pt>
                <c:pt idx="138">
                  <c:v>12</c:v>
                </c:pt>
                <c:pt idx="139">
                  <c:v>12</c:v>
                </c:pt>
                <c:pt idx="140">
                  <c:v>12</c:v>
                </c:pt>
                <c:pt idx="141">
                  <c:v>12</c:v>
                </c:pt>
                <c:pt idx="142">
                  <c:v>13</c:v>
                </c:pt>
                <c:pt idx="143">
                  <c:v>13</c:v>
                </c:pt>
                <c:pt idx="144">
                  <c:v>13</c:v>
                </c:pt>
                <c:pt idx="145">
                  <c:v>13</c:v>
                </c:pt>
                <c:pt idx="146">
                  <c:v>13</c:v>
                </c:pt>
                <c:pt idx="147">
                  <c:v>14</c:v>
                </c:pt>
                <c:pt idx="148">
                  <c:v>14</c:v>
                </c:pt>
                <c:pt idx="149">
                  <c:v>15</c:v>
                </c:pt>
                <c:pt idx="150">
                  <c:v>15</c:v>
                </c:pt>
                <c:pt idx="151">
                  <c:v>15</c:v>
                </c:pt>
                <c:pt idx="152">
                  <c:v>15</c:v>
                </c:pt>
                <c:pt idx="153">
                  <c:v>16</c:v>
                </c:pt>
                <c:pt idx="154">
                  <c:v>16</c:v>
                </c:pt>
                <c:pt idx="155">
                  <c:v>16</c:v>
                </c:pt>
                <c:pt idx="156">
                  <c:v>16</c:v>
                </c:pt>
                <c:pt idx="157">
                  <c:v>16</c:v>
                </c:pt>
                <c:pt idx="158">
                  <c:v>16</c:v>
                </c:pt>
                <c:pt idx="159">
                  <c:v>16</c:v>
                </c:pt>
                <c:pt idx="160">
                  <c:v>16</c:v>
                </c:pt>
                <c:pt idx="161">
                  <c:v>17</c:v>
                </c:pt>
              </c:numCache>
            </c:numRef>
          </c:xVal>
          <c:yVal>
            <c:numRef>
              <c:f>Sheet1!$C$2:$C$163</c:f>
              <c:numCache>
                <c:formatCode>General</c:formatCode>
                <c:ptCount val="162"/>
                <c:pt idx="44">
                  <c:v>51.49</c:v>
                </c:pt>
                <c:pt idx="45">
                  <c:v>51.45</c:v>
                </c:pt>
                <c:pt idx="46">
                  <c:v>51.6</c:v>
                </c:pt>
                <c:pt idx="47">
                  <c:v>51.27</c:v>
                </c:pt>
                <c:pt idx="48">
                  <c:v>51.69</c:v>
                </c:pt>
                <c:pt idx="49">
                  <c:v>51.73</c:v>
                </c:pt>
                <c:pt idx="50">
                  <c:v>51.75</c:v>
                </c:pt>
                <c:pt idx="51">
                  <c:v>51.23</c:v>
                </c:pt>
                <c:pt idx="52">
                  <c:v>51.6</c:v>
                </c:pt>
                <c:pt idx="53">
                  <c:v>55.68</c:v>
                </c:pt>
                <c:pt idx="54">
                  <c:v>56.19</c:v>
                </c:pt>
                <c:pt idx="55">
                  <c:v>55.41</c:v>
                </c:pt>
                <c:pt idx="56">
                  <c:v>436.08</c:v>
                </c:pt>
                <c:pt idx="57">
                  <c:v>438.21</c:v>
                </c:pt>
                <c:pt idx="58">
                  <c:v>438.11</c:v>
                </c:pt>
                <c:pt idx="59">
                  <c:v>441.65</c:v>
                </c:pt>
                <c:pt idx="60">
                  <c:v>435.98</c:v>
                </c:pt>
                <c:pt idx="61">
                  <c:v>436.45</c:v>
                </c:pt>
                <c:pt idx="62">
                  <c:v>436.66</c:v>
                </c:pt>
                <c:pt idx="63">
                  <c:v>439.61</c:v>
                </c:pt>
                <c:pt idx="64">
                  <c:v>437.44</c:v>
                </c:pt>
                <c:pt idx="65">
                  <c:v>466.54</c:v>
                </c:pt>
                <c:pt idx="66">
                  <c:v>463.71</c:v>
                </c:pt>
                <c:pt idx="67">
                  <c:v>463.3</c:v>
                </c:pt>
                <c:pt idx="68">
                  <c:v>453.58</c:v>
                </c:pt>
                <c:pt idx="69">
                  <c:v>462.94</c:v>
                </c:pt>
                <c:pt idx="70">
                  <c:v>464.71</c:v>
                </c:pt>
                <c:pt idx="71">
                  <c:v>454.05</c:v>
                </c:pt>
                <c:pt idx="72">
                  <c:v>466.32</c:v>
                </c:pt>
                <c:pt idx="73">
                  <c:v>461.9</c:v>
                </c:pt>
                <c:pt idx="74">
                  <c:v>452.39</c:v>
                </c:pt>
                <c:pt idx="75">
                  <c:v>442.84</c:v>
                </c:pt>
                <c:pt idx="76">
                  <c:v>447.84</c:v>
                </c:pt>
                <c:pt idx="77">
                  <c:v>445.89</c:v>
                </c:pt>
                <c:pt idx="78">
                  <c:v>445.76</c:v>
                </c:pt>
                <c:pt idx="79">
                  <c:v>447.76</c:v>
                </c:pt>
                <c:pt idx="80">
                  <c:v>5498.81</c:v>
                </c:pt>
                <c:pt idx="81">
                  <c:v>5577.07</c:v>
                </c:pt>
                <c:pt idx="82">
                  <c:v>5545.94</c:v>
                </c:pt>
                <c:pt idx="83">
                  <c:v>5572.72</c:v>
                </c:pt>
                <c:pt idx="84">
                  <c:v>5560.8</c:v>
                </c:pt>
                <c:pt idx="85">
                  <c:v>5547.83</c:v>
                </c:pt>
                <c:pt idx="86">
                  <c:v>5570.58</c:v>
                </c:pt>
                <c:pt idx="87">
                  <c:v>5597.27</c:v>
                </c:pt>
                <c:pt idx="88">
                  <c:v>5566.84</c:v>
                </c:pt>
                <c:pt idx="89">
                  <c:v>5539.61</c:v>
                </c:pt>
                <c:pt idx="90">
                  <c:v>5492.45</c:v>
                </c:pt>
                <c:pt idx="91">
                  <c:v>5769.82</c:v>
                </c:pt>
                <c:pt idx="92">
                  <c:v>5777.04</c:v>
                </c:pt>
                <c:pt idx="93">
                  <c:v>5815.01</c:v>
                </c:pt>
                <c:pt idx="94">
                  <c:v>5780.09</c:v>
                </c:pt>
                <c:pt idx="95">
                  <c:v>5795.42</c:v>
                </c:pt>
                <c:pt idx="96">
                  <c:v>5801.09</c:v>
                </c:pt>
                <c:pt idx="97">
                  <c:v>5805.73</c:v>
                </c:pt>
                <c:pt idx="98">
                  <c:v>77582.559999999998</c:v>
                </c:pt>
                <c:pt idx="99">
                  <c:v>77434.39</c:v>
                </c:pt>
                <c:pt idx="100">
                  <c:v>76059.31</c:v>
                </c:pt>
                <c:pt idx="101">
                  <c:v>76903.929999999993</c:v>
                </c:pt>
                <c:pt idx="102">
                  <c:v>77141.990000000005</c:v>
                </c:pt>
                <c:pt idx="103">
                  <c:v>73452.52</c:v>
                </c:pt>
                <c:pt idx="104">
                  <c:v>73939.960000000006</c:v>
                </c:pt>
                <c:pt idx="105">
                  <c:v>70866.740000000005</c:v>
                </c:pt>
                <c:pt idx="106">
                  <c:v>69989.83</c:v>
                </c:pt>
                <c:pt idx="107">
                  <c:v>70746.81</c:v>
                </c:pt>
                <c:pt idx="108">
                  <c:v>70114.95</c:v>
                </c:pt>
                <c:pt idx="109">
                  <c:v>70062.41</c:v>
                </c:pt>
                <c:pt idx="110">
                  <c:v>70753.97</c:v>
                </c:pt>
                <c:pt idx="111">
                  <c:v>70939.7</c:v>
                </c:pt>
                <c:pt idx="112">
                  <c:v>71017.240000000005</c:v>
                </c:pt>
                <c:pt idx="113">
                  <c:v>70990.05</c:v>
                </c:pt>
                <c:pt idx="114">
                  <c:v>71191.89</c:v>
                </c:pt>
                <c:pt idx="115">
                  <c:v>70891.55</c:v>
                </c:pt>
                <c:pt idx="116">
                  <c:v>71657.48</c:v>
                </c:pt>
                <c:pt idx="117">
                  <c:v>71911.92</c:v>
                </c:pt>
                <c:pt idx="118">
                  <c:v>72644.31</c:v>
                </c:pt>
                <c:pt idx="119">
                  <c:v>72612.56</c:v>
                </c:pt>
                <c:pt idx="120">
                  <c:v>72649.740000000005</c:v>
                </c:pt>
                <c:pt idx="121">
                  <c:v>71238.36</c:v>
                </c:pt>
                <c:pt idx="122">
                  <c:v>68327.839999999997</c:v>
                </c:pt>
                <c:pt idx="123">
                  <c:v>807624.01</c:v>
                </c:pt>
                <c:pt idx="124">
                  <c:v>803673.32</c:v>
                </c:pt>
                <c:pt idx="125">
                  <c:v>760168.25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F1E-45F3-B8E1-D6617C7169A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after fixed user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75000"/>
                </a:schemeClr>
              </a:solidFill>
              <a:ln w="9525">
                <a:solidFill>
                  <a:schemeClr val="accent6">
                    <a:lumMod val="75000"/>
                  </a:schemeClr>
                </a:solidFill>
              </a:ln>
              <a:effectLst/>
            </c:spPr>
          </c:marker>
          <c:xVal>
            <c:numRef>
              <c:f>Sheet1!$A$2:$A$163</c:f>
              <c:numCache>
                <c:formatCode>General</c:formatCode>
                <c:ptCount val="162"/>
                <c:pt idx="0">
                  <c:v>2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4</c:v>
                </c:pt>
                <c:pt idx="20">
                  <c:v>4</c:v>
                </c:pt>
                <c:pt idx="21">
                  <c:v>4</c:v>
                </c:pt>
                <c:pt idx="22">
                  <c:v>4</c:v>
                </c:pt>
                <c:pt idx="23">
                  <c:v>4</c:v>
                </c:pt>
                <c:pt idx="24">
                  <c:v>4</c:v>
                </c:pt>
                <c:pt idx="25">
                  <c:v>4</c:v>
                </c:pt>
                <c:pt idx="26">
                  <c:v>4</c:v>
                </c:pt>
                <c:pt idx="27">
                  <c:v>4</c:v>
                </c:pt>
                <c:pt idx="28">
                  <c:v>4</c:v>
                </c:pt>
                <c:pt idx="29">
                  <c:v>4</c:v>
                </c:pt>
                <c:pt idx="30">
                  <c:v>4</c:v>
                </c:pt>
                <c:pt idx="31">
                  <c:v>4</c:v>
                </c:pt>
                <c:pt idx="32">
                  <c:v>4</c:v>
                </c:pt>
                <c:pt idx="33">
                  <c:v>4</c:v>
                </c:pt>
                <c:pt idx="34">
                  <c:v>4</c:v>
                </c:pt>
                <c:pt idx="35">
                  <c:v>4</c:v>
                </c:pt>
                <c:pt idx="36">
                  <c:v>4</c:v>
                </c:pt>
                <c:pt idx="37">
                  <c:v>4</c:v>
                </c:pt>
                <c:pt idx="38">
                  <c:v>4</c:v>
                </c:pt>
                <c:pt idx="39">
                  <c:v>4</c:v>
                </c:pt>
                <c:pt idx="40">
                  <c:v>4</c:v>
                </c:pt>
                <c:pt idx="41">
                  <c:v>4</c:v>
                </c:pt>
                <c:pt idx="42">
                  <c:v>4</c:v>
                </c:pt>
                <c:pt idx="43">
                  <c:v>4</c:v>
                </c:pt>
                <c:pt idx="44">
                  <c:v>5</c:v>
                </c:pt>
                <c:pt idx="45">
                  <c:v>5</c:v>
                </c:pt>
                <c:pt idx="46">
                  <c:v>5</c:v>
                </c:pt>
                <c:pt idx="47">
                  <c:v>5</c:v>
                </c:pt>
                <c:pt idx="48">
                  <c:v>5</c:v>
                </c:pt>
                <c:pt idx="49">
                  <c:v>5</c:v>
                </c:pt>
                <c:pt idx="50">
                  <c:v>5</c:v>
                </c:pt>
                <c:pt idx="51">
                  <c:v>5</c:v>
                </c:pt>
                <c:pt idx="52">
                  <c:v>5</c:v>
                </c:pt>
                <c:pt idx="53">
                  <c:v>5</c:v>
                </c:pt>
                <c:pt idx="54">
                  <c:v>5</c:v>
                </c:pt>
                <c:pt idx="55">
                  <c:v>5</c:v>
                </c:pt>
                <c:pt idx="56">
                  <c:v>6</c:v>
                </c:pt>
                <c:pt idx="57">
                  <c:v>6</c:v>
                </c:pt>
                <c:pt idx="58">
                  <c:v>6</c:v>
                </c:pt>
                <c:pt idx="59">
                  <c:v>6</c:v>
                </c:pt>
                <c:pt idx="60">
                  <c:v>6</c:v>
                </c:pt>
                <c:pt idx="61">
                  <c:v>6</c:v>
                </c:pt>
                <c:pt idx="62">
                  <c:v>6</c:v>
                </c:pt>
                <c:pt idx="63">
                  <c:v>6</c:v>
                </c:pt>
                <c:pt idx="64">
                  <c:v>6</c:v>
                </c:pt>
                <c:pt idx="65">
                  <c:v>6</c:v>
                </c:pt>
                <c:pt idx="66">
                  <c:v>6</c:v>
                </c:pt>
                <c:pt idx="67">
                  <c:v>6</c:v>
                </c:pt>
                <c:pt idx="68">
                  <c:v>6</c:v>
                </c:pt>
                <c:pt idx="69">
                  <c:v>6</c:v>
                </c:pt>
                <c:pt idx="70">
                  <c:v>6</c:v>
                </c:pt>
                <c:pt idx="71">
                  <c:v>6</c:v>
                </c:pt>
                <c:pt idx="72">
                  <c:v>6</c:v>
                </c:pt>
                <c:pt idx="73">
                  <c:v>6</c:v>
                </c:pt>
                <c:pt idx="74">
                  <c:v>6</c:v>
                </c:pt>
                <c:pt idx="75">
                  <c:v>6</c:v>
                </c:pt>
                <c:pt idx="76">
                  <c:v>6</c:v>
                </c:pt>
                <c:pt idx="77">
                  <c:v>6</c:v>
                </c:pt>
                <c:pt idx="78">
                  <c:v>6</c:v>
                </c:pt>
                <c:pt idx="79">
                  <c:v>6</c:v>
                </c:pt>
                <c:pt idx="80">
                  <c:v>7</c:v>
                </c:pt>
                <c:pt idx="81">
                  <c:v>7</c:v>
                </c:pt>
                <c:pt idx="82">
                  <c:v>7</c:v>
                </c:pt>
                <c:pt idx="83">
                  <c:v>7</c:v>
                </c:pt>
                <c:pt idx="84">
                  <c:v>7</c:v>
                </c:pt>
                <c:pt idx="85">
                  <c:v>7</c:v>
                </c:pt>
                <c:pt idx="86">
                  <c:v>7</c:v>
                </c:pt>
                <c:pt idx="87">
                  <c:v>7</c:v>
                </c:pt>
                <c:pt idx="88">
                  <c:v>7</c:v>
                </c:pt>
                <c:pt idx="89">
                  <c:v>7</c:v>
                </c:pt>
                <c:pt idx="90">
                  <c:v>7</c:v>
                </c:pt>
                <c:pt idx="91">
                  <c:v>7</c:v>
                </c:pt>
                <c:pt idx="92">
                  <c:v>7</c:v>
                </c:pt>
                <c:pt idx="93">
                  <c:v>7</c:v>
                </c:pt>
                <c:pt idx="94">
                  <c:v>7</c:v>
                </c:pt>
                <c:pt idx="95">
                  <c:v>7</c:v>
                </c:pt>
                <c:pt idx="96">
                  <c:v>7</c:v>
                </c:pt>
                <c:pt idx="97">
                  <c:v>7</c:v>
                </c:pt>
                <c:pt idx="98">
                  <c:v>8</c:v>
                </c:pt>
                <c:pt idx="99">
                  <c:v>8</c:v>
                </c:pt>
                <c:pt idx="100">
                  <c:v>8</c:v>
                </c:pt>
                <c:pt idx="101">
                  <c:v>8</c:v>
                </c:pt>
                <c:pt idx="102">
                  <c:v>8</c:v>
                </c:pt>
                <c:pt idx="103">
                  <c:v>8</c:v>
                </c:pt>
                <c:pt idx="104">
                  <c:v>8</c:v>
                </c:pt>
                <c:pt idx="105">
                  <c:v>8</c:v>
                </c:pt>
                <c:pt idx="106">
                  <c:v>8</c:v>
                </c:pt>
                <c:pt idx="107">
                  <c:v>8</c:v>
                </c:pt>
                <c:pt idx="108">
                  <c:v>8</c:v>
                </c:pt>
                <c:pt idx="109">
                  <c:v>8</c:v>
                </c:pt>
                <c:pt idx="110">
                  <c:v>8</c:v>
                </c:pt>
                <c:pt idx="111">
                  <c:v>8</c:v>
                </c:pt>
                <c:pt idx="112">
                  <c:v>8</c:v>
                </c:pt>
                <c:pt idx="113">
                  <c:v>8</c:v>
                </c:pt>
                <c:pt idx="114">
                  <c:v>8</c:v>
                </c:pt>
                <c:pt idx="115">
                  <c:v>8</c:v>
                </c:pt>
                <c:pt idx="116">
                  <c:v>8</c:v>
                </c:pt>
                <c:pt idx="117">
                  <c:v>8</c:v>
                </c:pt>
                <c:pt idx="118">
                  <c:v>8</c:v>
                </c:pt>
                <c:pt idx="119">
                  <c:v>8</c:v>
                </c:pt>
                <c:pt idx="120">
                  <c:v>8</c:v>
                </c:pt>
                <c:pt idx="121">
                  <c:v>8</c:v>
                </c:pt>
                <c:pt idx="122">
                  <c:v>8</c:v>
                </c:pt>
                <c:pt idx="123">
                  <c:v>9</c:v>
                </c:pt>
                <c:pt idx="124">
                  <c:v>9</c:v>
                </c:pt>
                <c:pt idx="125">
                  <c:v>9</c:v>
                </c:pt>
                <c:pt idx="126">
                  <c:v>10</c:v>
                </c:pt>
                <c:pt idx="127">
                  <c:v>11</c:v>
                </c:pt>
                <c:pt idx="128">
                  <c:v>11</c:v>
                </c:pt>
                <c:pt idx="129">
                  <c:v>11</c:v>
                </c:pt>
                <c:pt idx="130">
                  <c:v>11</c:v>
                </c:pt>
                <c:pt idx="131">
                  <c:v>11</c:v>
                </c:pt>
                <c:pt idx="132">
                  <c:v>12</c:v>
                </c:pt>
                <c:pt idx="133">
                  <c:v>12</c:v>
                </c:pt>
                <c:pt idx="134">
                  <c:v>12</c:v>
                </c:pt>
                <c:pt idx="135">
                  <c:v>12</c:v>
                </c:pt>
                <c:pt idx="136">
                  <c:v>12</c:v>
                </c:pt>
                <c:pt idx="137">
                  <c:v>12</c:v>
                </c:pt>
                <c:pt idx="138">
                  <c:v>12</c:v>
                </c:pt>
                <c:pt idx="139">
                  <c:v>12</c:v>
                </c:pt>
                <c:pt idx="140">
                  <c:v>12</c:v>
                </c:pt>
                <c:pt idx="141">
                  <c:v>12</c:v>
                </c:pt>
                <c:pt idx="142">
                  <c:v>13</c:v>
                </c:pt>
                <c:pt idx="143">
                  <c:v>13</c:v>
                </c:pt>
                <c:pt idx="144">
                  <c:v>13</c:v>
                </c:pt>
                <c:pt idx="145">
                  <c:v>13</c:v>
                </c:pt>
                <c:pt idx="146">
                  <c:v>13</c:v>
                </c:pt>
                <c:pt idx="147">
                  <c:v>14</c:v>
                </c:pt>
                <c:pt idx="148">
                  <c:v>14</c:v>
                </c:pt>
                <c:pt idx="149">
                  <c:v>15</c:v>
                </c:pt>
                <c:pt idx="150">
                  <c:v>15</c:v>
                </c:pt>
                <c:pt idx="151">
                  <c:v>15</c:v>
                </c:pt>
                <c:pt idx="152">
                  <c:v>15</c:v>
                </c:pt>
                <c:pt idx="153">
                  <c:v>16</c:v>
                </c:pt>
                <c:pt idx="154">
                  <c:v>16</c:v>
                </c:pt>
                <c:pt idx="155">
                  <c:v>16</c:v>
                </c:pt>
                <c:pt idx="156">
                  <c:v>16</c:v>
                </c:pt>
                <c:pt idx="157">
                  <c:v>16</c:v>
                </c:pt>
                <c:pt idx="158">
                  <c:v>16</c:v>
                </c:pt>
                <c:pt idx="159">
                  <c:v>16</c:v>
                </c:pt>
                <c:pt idx="160">
                  <c:v>16</c:v>
                </c:pt>
                <c:pt idx="161">
                  <c:v>17</c:v>
                </c:pt>
              </c:numCache>
            </c:numRef>
          </c:xVal>
          <c:yVal>
            <c:numRef>
              <c:f>Sheet1!$E$2:$E$163</c:f>
              <c:numCache>
                <c:formatCode>General</c:formatCode>
                <c:ptCount val="162"/>
                <c:pt idx="0">
                  <c:v>13.08</c:v>
                </c:pt>
                <c:pt idx="1">
                  <c:v>15.72</c:v>
                </c:pt>
                <c:pt idx="2">
                  <c:v>15.81</c:v>
                </c:pt>
                <c:pt idx="3">
                  <c:v>16.14</c:v>
                </c:pt>
                <c:pt idx="4">
                  <c:v>15.79</c:v>
                </c:pt>
                <c:pt idx="5">
                  <c:v>15.97</c:v>
                </c:pt>
                <c:pt idx="6">
                  <c:v>15.84</c:v>
                </c:pt>
                <c:pt idx="7">
                  <c:v>15.88</c:v>
                </c:pt>
                <c:pt idx="8">
                  <c:v>15.93</c:v>
                </c:pt>
                <c:pt idx="9">
                  <c:v>15.7</c:v>
                </c:pt>
                <c:pt idx="10">
                  <c:v>15.75</c:v>
                </c:pt>
                <c:pt idx="11">
                  <c:v>15.8</c:v>
                </c:pt>
                <c:pt idx="12">
                  <c:v>15.67</c:v>
                </c:pt>
                <c:pt idx="13">
                  <c:v>15.8</c:v>
                </c:pt>
                <c:pt idx="14">
                  <c:v>15.96</c:v>
                </c:pt>
                <c:pt idx="15">
                  <c:v>15.81</c:v>
                </c:pt>
                <c:pt idx="16">
                  <c:v>16.03</c:v>
                </c:pt>
                <c:pt idx="17">
                  <c:v>16.02</c:v>
                </c:pt>
                <c:pt idx="18">
                  <c:v>15.83</c:v>
                </c:pt>
                <c:pt idx="19">
                  <c:v>16.89</c:v>
                </c:pt>
                <c:pt idx="20">
                  <c:v>19.78</c:v>
                </c:pt>
                <c:pt idx="21">
                  <c:v>19.78</c:v>
                </c:pt>
                <c:pt idx="22">
                  <c:v>19.87</c:v>
                </c:pt>
                <c:pt idx="23">
                  <c:v>19.89</c:v>
                </c:pt>
                <c:pt idx="24">
                  <c:v>19.899999999999999</c:v>
                </c:pt>
                <c:pt idx="25">
                  <c:v>19.75</c:v>
                </c:pt>
                <c:pt idx="26">
                  <c:v>19.8</c:v>
                </c:pt>
                <c:pt idx="27">
                  <c:v>19.87</c:v>
                </c:pt>
                <c:pt idx="28">
                  <c:v>19.78</c:v>
                </c:pt>
                <c:pt idx="29">
                  <c:v>19.89</c:v>
                </c:pt>
                <c:pt idx="30">
                  <c:v>19.79</c:v>
                </c:pt>
                <c:pt idx="31">
                  <c:v>20.05</c:v>
                </c:pt>
                <c:pt idx="32">
                  <c:v>19.97</c:v>
                </c:pt>
                <c:pt idx="33">
                  <c:v>19.899999999999999</c:v>
                </c:pt>
                <c:pt idx="34">
                  <c:v>19.96</c:v>
                </c:pt>
                <c:pt idx="35">
                  <c:v>19.86</c:v>
                </c:pt>
                <c:pt idx="36">
                  <c:v>19.760000000000002</c:v>
                </c:pt>
                <c:pt idx="37">
                  <c:v>19.87</c:v>
                </c:pt>
                <c:pt idx="38">
                  <c:v>19.88</c:v>
                </c:pt>
                <c:pt idx="39">
                  <c:v>19.78</c:v>
                </c:pt>
                <c:pt idx="40">
                  <c:v>19.829999999999998</c:v>
                </c:pt>
                <c:pt idx="41">
                  <c:v>19.91</c:v>
                </c:pt>
                <c:pt idx="42">
                  <c:v>19.96</c:v>
                </c:pt>
                <c:pt idx="43">
                  <c:v>19.940000000000001</c:v>
                </c:pt>
                <c:pt idx="44">
                  <c:v>20.77</c:v>
                </c:pt>
                <c:pt idx="45">
                  <c:v>21.2</c:v>
                </c:pt>
                <c:pt idx="46">
                  <c:v>21.27</c:v>
                </c:pt>
                <c:pt idx="47">
                  <c:v>20.76</c:v>
                </c:pt>
                <c:pt idx="48">
                  <c:v>21.26</c:v>
                </c:pt>
                <c:pt idx="49">
                  <c:v>21.5</c:v>
                </c:pt>
                <c:pt idx="50">
                  <c:v>21.21</c:v>
                </c:pt>
                <c:pt idx="51">
                  <c:v>21.24</c:v>
                </c:pt>
                <c:pt idx="52">
                  <c:v>21.19</c:v>
                </c:pt>
                <c:pt idx="53">
                  <c:v>24.71</c:v>
                </c:pt>
                <c:pt idx="54">
                  <c:v>24.7</c:v>
                </c:pt>
                <c:pt idx="55">
                  <c:v>24.68</c:v>
                </c:pt>
                <c:pt idx="56">
                  <c:v>26.21</c:v>
                </c:pt>
                <c:pt idx="57">
                  <c:v>26.26</c:v>
                </c:pt>
                <c:pt idx="58">
                  <c:v>26.26</c:v>
                </c:pt>
                <c:pt idx="59">
                  <c:v>26.19</c:v>
                </c:pt>
                <c:pt idx="60">
                  <c:v>25.7</c:v>
                </c:pt>
                <c:pt idx="61">
                  <c:v>26.37</c:v>
                </c:pt>
                <c:pt idx="62">
                  <c:v>25.62</c:v>
                </c:pt>
                <c:pt idx="63">
                  <c:v>25.73</c:v>
                </c:pt>
                <c:pt idx="64">
                  <c:v>26.27</c:v>
                </c:pt>
                <c:pt idx="65">
                  <c:v>30.19</c:v>
                </c:pt>
                <c:pt idx="66">
                  <c:v>29.93</c:v>
                </c:pt>
                <c:pt idx="67">
                  <c:v>29.97</c:v>
                </c:pt>
                <c:pt idx="68">
                  <c:v>30.15</c:v>
                </c:pt>
                <c:pt idx="69">
                  <c:v>30.02</c:v>
                </c:pt>
                <c:pt idx="70">
                  <c:v>30.17</c:v>
                </c:pt>
                <c:pt idx="71">
                  <c:v>30.08</c:v>
                </c:pt>
                <c:pt idx="72">
                  <c:v>30</c:v>
                </c:pt>
                <c:pt idx="73">
                  <c:v>30.08</c:v>
                </c:pt>
                <c:pt idx="74">
                  <c:v>29.98</c:v>
                </c:pt>
                <c:pt idx="75">
                  <c:v>30.23</c:v>
                </c:pt>
                <c:pt idx="76">
                  <c:v>29.96</c:v>
                </c:pt>
                <c:pt idx="77">
                  <c:v>29.93</c:v>
                </c:pt>
                <c:pt idx="78">
                  <c:v>30.02</c:v>
                </c:pt>
                <c:pt idx="79">
                  <c:v>30.22</c:v>
                </c:pt>
                <c:pt idx="80">
                  <c:v>32.049999999999997</c:v>
                </c:pt>
                <c:pt idx="81">
                  <c:v>31.23</c:v>
                </c:pt>
                <c:pt idx="82">
                  <c:v>32.06</c:v>
                </c:pt>
                <c:pt idx="83">
                  <c:v>32.020000000000003</c:v>
                </c:pt>
                <c:pt idx="84">
                  <c:v>32.090000000000003</c:v>
                </c:pt>
                <c:pt idx="85">
                  <c:v>32.04</c:v>
                </c:pt>
                <c:pt idx="86">
                  <c:v>31.38</c:v>
                </c:pt>
                <c:pt idx="87">
                  <c:v>31.27</c:v>
                </c:pt>
                <c:pt idx="88">
                  <c:v>31.89</c:v>
                </c:pt>
                <c:pt idx="89">
                  <c:v>31.09</c:v>
                </c:pt>
                <c:pt idx="90">
                  <c:v>31.07</c:v>
                </c:pt>
                <c:pt idx="91">
                  <c:v>37.200000000000003</c:v>
                </c:pt>
                <c:pt idx="92">
                  <c:v>37.18</c:v>
                </c:pt>
                <c:pt idx="93">
                  <c:v>37.270000000000003</c:v>
                </c:pt>
                <c:pt idx="94">
                  <c:v>37.08</c:v>
                </c:pt>
                <c:pt idx="95">
                  <c:v>37.19</c:v>
                </c:pt>
                <c:pt idx="96">
                  <c:v>37.35</c:v>
                </c:pt>
                <c:pt idx="97">
                  <c:v>36.909999999999997</c:v>
                </c:pt>
                <c:pt idx="98">
                  <c:v>39.5</c:v>
                </c:pt>
                <c:pt idx="99">
                  <c:v>39.64</c:v>
                </c:pt>
                <c:pt idx="100">
                  <c:v>40.39</c:v>
                </c:pt>
                <c:pt idx="101">
                  <c:v>40.56</c:v>
                </c:pt>
                <c:pt idx="102">
                  <c:v>40.200000000000003</c:v>
                </c:pt>
                <c:pt idx="103">
                  <c:v>40.42</c:v>
                </c:pt>
                <c:pt idx="104">
                  <c:v>38.57</c:v>
                </c:pt>
                <c:pt idx="105">
                  <c:v>40.479999999999997</c:v>
                </c:pt>
                <c:pt idx="106">
                  <c:v>39.68</c:v>
                </c:pt>
                <c:pt idx="107">
                  <c:v>39.21</c:v>
                </c:pt>
                <c:pt idx="108">
                  <c:v>40.31</c:v>
                </c:pt>
                <c:pt idx="109">
                  <c:v>40.36</c:v>
                </c:pt>
                <c:pt idx="110">
                  <c:v>40.5</c:v>
                </c:pt>
                <c:pt idx="111">
                  <c:v>47.26</c:v>
                </c:pt>
                <c:pt idx="112">
                  <c:v>47.17</c:v>
                </c:pt>
                <c:pt idx="113">
                  <c:v>46.86</c:v>
                </c:pt>
                <c:pt idx="114">
                  <c:v>47.88</c:v>
                </c:pt>
                <c:pt idx="115">
                  <c:v>47.11</c:v>
                </c:pt>
                <c:pt idx="116">
                  <c:v>47.09</c:v>
                </c:pt>
                <c:pt idx="117">
                  <c:v>47.05</c:v>
                </c:pt>
                <c:pt idx="118">
                  <c:v>46.74</c:v>
                </c:pt>
                <c:pt idx="119">
                  <c:v>47.14</c:v>
                </c:pt>
                <c:pt idx="120">
                  <c:v>47.05</c:v>
                </c:pt>
                <c:pt idx="121">
                  <c:v>47.34</c:v>
                </c:pt>
                <c:pt idx="122">
                  <c:v>46.96</c:v>
                </c:pt>
                <c:pt idx="123">
                  <c:v>48.51</c:v>
                </c:pt>
                <c:pt idx="124">
                  <c:v>48.17</c:v>
                </c:pt>
                <c:pt idx="125">
                  <c:v>56.02</c:v>
                </c:pt>
                <c:pt idx="126">
                  <c:v>59.53</c:v>
                </c:pt>
                <c:pt idx="127">
                  <c:v>75.11</c:v>
                </c:pt>
                <c:pt idx="128">
                  <c:v>75.81</c:v>
                </c:pt>
                <c:pt idx="129">
                  <c:v>75.569999999999993</c:v>
                </c:pt>
                <c:pt idx="130">
                  <c:v>75.400000000000006</c:v>
                </c:pt>
                <c:pt idx="131">
                  <c:v>75.680000000000007</c:v>
                </c:pt>
                <c:pt idx="132">
                  <c:v>90.07</c:v>
                </c:pt>
                <c:pt idx="133">
                  <c:v>90.16</c:v>
                </c:pt>
                <c:pt idx="134">
                  <c:v>89.58</c:v>
                </c:pt>
                <c:pt idx="135">
                  <c:v>89.95</c:v>
                </c:pt>
                <c:pt idx="136">
                  <c:v>89.63</c:v>
                </c:pt>
                <c:pt idx="137">
                  <c:v>89.87</c:v>
                </c:pt>
                <c:pt idx="138">
                  <c:v>90.26</c:v>
                </c:pt>
                <c:pt idx="139">
                  <c:v>89.89</c:v>
                </c:pt>
                <c:pt idx="140">
                  <c:v>89.47</c:v>
                </c:pt>
                <c:pt idx="141">
                  <c:v>90.42</c:v>
                </c:pt>
                <c:pt idx="142">
                  <c:v>112.89</c:v>
                </c:pt>
                <c:pt idx="143">
                  <c:v>112.4</c:v>
                </c:pt>
                <c:pt idx="144">
                  <c:v>112.97</c:v>
                </c:pt>
                <c:pt idx="145">
                  <c:v>111.98</c:v>
                </c:pt>
                <c:pt idx="146">
                  <c:v>112.74</c:v>
                </c:pt>
                <c:pt idx="147">
                  <c:v>130.77000000000001</c:v>
                </c:pt>
                <c:pt idx="148">
                  <c:v>131.19999999999999</c:v>
                </c:pt>
                <c:pt idx="149">
                  <c:v>156.9</c:v>
                </c:pt>
                <c:pt idx="150">
                  <c:v>156.81</c:v>
                </c:pt>
                <c:pt idx="151">
                  <c:v>157.49</c:v>
                </c:pt>
                <c:pt idx="152">
                  <c:v>157.72999999999999</c:v>
                </c:pt>
                <c:pt idx="153">
                  <c:v>195.5</c:v>
                </c:pt>
                <c:pt idx="154">
                  <c:v>195.45</c:v>
                </c:pt>
                <c:pt idx="155">
                  <c:v>194.89</c:v>
                </c:pt>
                <c:pt idx="156">
                  <c:v>195.55</c:v>
                </c:pt>
                <c:pt idx="157">
                  <c:v>196.53</c:v>
                </c:pt>
                <c:pt idx="158">
                  <c:v>195.34</c:v>
                </c:pt>
                <c:pt idx="159">
                  <c:v>195.46</c:v>
                </c:pt>
                <c:pt idx="160">
                  <c:v>196.22</c:v>
                </c:pt>
                <c:pt idx="161">
                  <c:v>215.27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AC4-4AC1-861A-D5734DB21B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5370608"/>
        <c:axId val="216086144"/>
        <c:extLst>
          <c:ext xmlns:c15="http://schemas.microsoft.com/office/drawing/2012/chart" uri="{02D57815-91ED-43cb-92C2-25804820EDAC}">
            <c15:filteredScatte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after fixed real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Sheet1!$A$2:$A$163</c15:sqref>
                        </c15:formulaRef>
                      </c:ext>
                    </c:extLst>
                    <c:numCache>
                      <c:formatCode>General</c:formatCode>
                      <c:ptCount val="162"/>
                      <c:pt idx="0">
                        <c:v>2</c:v>
                      </c:pt>
                      <c:pt idx="1">
                        <c:v>3</c:v>
                      </c:pt>
                      <c:pt idx="2">
                        <c:v>3</c:v>
                      </c:pt>
                      <c:pt idx="3">
                        <c:v>3</c:v>
                      </c:pt>
                      <c:pt idx="4">
                        <c:v>3</c:v>
                      </c:pt>
                      <c:pt idx="5">
                        <c:v>3</c:v>
                      </c:pt>
                      <c:pt idx="6">
                        <c:v>3</c:v>
                      </c:pt>
                      <c:pt idx="7">
                        <c:v>3</c:v>
                      </c:pt>
                      <c:pt idx="8">
                        <c:v>3</c:v>
                      </c:pt>
                      <c:pt idx="9">
                        <c:v>3</c:v>
                      </c:pt>
                      <c:pt idx="10">
                        <c:v>3</c:v>
                      </c:pt>
                      <c:pt idx="11">
                        <c:v>3</c:v>
                      </c:pt>
                      <c:pt idx="12">
                        <c:v>3</c:v>
                      </c:pt>
                      <c:pt idx="13">
                        <c:v>3</c:v>
                      </c:pt>
                      <c:pt idx="14">
                        <c:v>3</c:v>
                      </c:pt>
                      <c:pt idx="15">
                        <c:v>3</c:v>
                      </c:pt>
                      <c:pt idx="16">
                        <c:v>3</c:v>
                      </c:pt>
                      <c:pt idx="17">
                        <c:v>3</c:v>
                      </c:pt>
                      <c:pt idx="18">
                        <c:v>3</c:v>
                      </c:pt>
                      <c:pt idx="19">
                        <c:v>4</c:v>
                      </c:pt>
                      <c:pt idx="20">
                        <c:v>4</c:v>
                      </c:pt>
                      <c:pt idx="21">
                        <c:v>4</c:v>
                      </c:pt>
                      <c:pt idx="22">
                        <c:v>4</c:v>
                      </c:pt>
                      <c:pt idx="23">
                        <c:v>4</c:v>
                      </c:pt>
                      <c:pt idx="24">
                        <c:v>4</c:v>
                      </c:pt>
                      <c:pt idx="25">
                        <c:v>4</c:v>
                      </c:pt>
                      <c:pt idx="26">
                        <c:v>4</c:v>
                      </c:pt>
                      <c:pt idx="27">
                        <c:v>4</c:v>
                      </c:pt>
                      <c:pt idx="28">
                        <c:v>4</c:v>
                      </c:pt>
                      <c:pt idx="29">
                        <c:v>4</c:v>
                      </c:pt>
                      <c:pt idx="30">
                        <c:v>4</c:v>
                      </c:pt>
                      <c:pt idx="31">
                        <c:v>4</c:v>
                      </c:pt>
                      <c:pt idx="32">
                        <c:v>4</c:v>
                      </c:pt>
                      <c:pt idx="33">
                        <c:v>4</c:v>
                      </c:pt>
                      <c:pt idx="34">
                        <c:v>4</c:v>
                      </c:pt>
                      <c:pt idx="35">
                        <c:v>4</c:v>
                      </c:pt>
                      <c:pt idx="36">
                        <c:v>4</c:v>
                      </c:pt>
                      <c:pt idx="37">
                        <c:v>4</c:v>
                      </c:pt>
                      <c:pt idx="38">
                        <c:v>4</c:v>
                      </c:pt>
                      <c:pt idx="39">
                        <c:v>4</c:v>
                      </c:pt>
                      <c:pt idx="40">
                        <c:v>4</c:v>
                      </c:pt>
                      <c:pt idx="41">
                        <c:v>4</c:v>
                      </c:pt>
                      <c:pt idx="42">
                        <c:v>4</c:v>
                      </c:pt>
                      <c:pt idx="43">
                        <c:v>4</c:v>
                      </c:pt>
                      <c:pt idx="44">
                        <c:v>5</c:v>
                      </c:pt>
                      <c:pt idx="45">
                        <c:v>5</c:v>
                      </c:pt>
                      <c:pt idx="46">
                        <c:v>5</c:v>
                      </c:pt>
                      <c:pt idx="47">
                        <c:v>5</c:v>
                      </c:pt>
                      <c:pt idx="48">
                        <c:v>5</c:v>
                      </c:pt>
                      <c:pt idx="49">
                        <c:v>5</c:v>
                      </c:pt>
                      <c:pt idx="50">
                        <c:v>5</c:v>
                      </c:pt>
                      <c:pt idx="51">
                        <c:v>5</c:v>
                      </c:pt>
                      <c:pt idx="52">
                        <c:v>5</c:v>
                      </c:pt>
                      <c:pt idx="53">
                        <c:v>5</c:v>
                      </c:pt>
                      <c:pt idx="54">
                        <c:v>5</c:v>
                      </c:pt>
                      <c:pt idx="55">
                        <c:v>5</c:v>
                      </c:pt>
                      <c:pt idx="56">
                        <c:v>6</c:v>
                      </c:pt>
                      <c:pt idx="57">
                        <c:v>6</c:v>
                      </c:pt>
                      <c:pt idx="58">
                        <c:v>6</c:v>
                      </c:pt>
                      <c:pt idx="59">
                        <c:v>6</c:v>
                      </c:pt>
                      <c:pt idx="60">
                        <c:v>6</c:v>
                      </c:pt>
                      <c:pt idx="61">
                        <c:v>6</c:v>
                      </c:pt>
                      <c:pt idx="62">
                        <c:v>6</c:v>
                      </c:pt>
                      <c:pt idx="63">
                        <c:v>6</c:v>
                      </c:pt>
                      <c:pt idx="64">
                        <c:v>6</c:v>
                      </c:pt>
                      <c:pt idx="65">
                        <c:v>6</c:v>
                      </c:pt>
                      <c:pt idx="66">
                        <c:v>6</c:v>
                      </c:pt>
                      <c:pt idx="67">
                        <c:v>6</c:v>
                      </c:pt>
                      <c:pt idx="68">
                        <c:v>6</c:v>
                      </c:pt>
                      <c:pt idx="69">
                        <c:v>6</c:v>
                      </c:pt>
                      <c:pt idx="70">
                        <c:v>6</c:v>
                      </c:pt>
                      <c:pt idx="71">
                        <c:v>6</c:v>
                      </c:pt>
                      <c:pt idx="72">
                        <c:v>6</c:v>
                      </c:pt>
                      <c:pt idx="73">
                        <c:v>6</c:v>
                      </c:pt>
                      <c:pt idx="74">
                        <c:v>6</c:v>
                      </c:pt>
                      <c:pt idx="75">
                        <c:v>6</c:v>
                      </c:pt>
                      <c:pt idx="76">
                        <c:v>6</c:v>
                      </c:pt>
                      <c:pt idx="77">
                        <c:v>6</c:v>
                      </c:pt>
                      <c:pt idx="78">
                        <c:v>6</c:v>
                      </c:pt>
                      <c:pt idx="79">
                        <c:v>6</c:v>
                      </c:pt>
                      <c:pt idx="80">
                        <c:v>7</c:v>
                      </c:pt>
                      <c:pt idx="81">
                        <c:v>7</c:v>
                      </c:pt>
                      <c:pt idx="82">
                        <c:v>7</c:v>
                      </c:pt>
                      <c:pt idx="83">
                        <c:v>7</c:v>
                      </c:pt>
                      <c:pt idx="84">
                        <c:v>7</c:v>
                      </c:pt>
                      <c:pt idx="85">
                        <c:v>7</c:v>
                      </c:pt>
                      <c:pt idx="86">
                        <c:v>7</c:v>
                      </c:pt>
                      <c:pt idx="87">
                        <c:v>7</c:v>
                      </c:pt>
                      <c:pt idx="88">
                        <c:v>7</c:v>
                      </c:pt>
                      <c:pt idx="89">
                        <c:v>7</c:v>
                      </c:pt>
                      <c:pt idx="90">
                        <c:v>7</c:v>
                      </c:pt>
                      <c:pt idx="91">
                        <c:v>7</c:v>
                      </c:pt>
                      <c:pt idx="92">
                        <c:v>7</c:v>
                      </c:pt>
                      <c:pt idx="93">
                        <c:v>7</c:v>
                      </c:pt>
                      <c:pt idx="94">
                        <c:v>7</c:v>
                      </c:pt>
                      <c:pt idx="95">
                        <c:v>7</c:v>
                      </c:pt>
                      <c:pt idx="96">
                        <c:v>7</c:v>
                      </c:pt>
                      <c:pt idx="97">
                        <c:v>7</c:v>
                      </c:pt>
                      <c:pt idx="98">
                        <c:v>8</c:v>
                      </c:pt>
                      <c:pt idx="99">
                        <c:v>8</c:v>
                      </c:pt>
                      <c:pt idx="100">
                        <c:v>8</c:v>
                      </c:pt>
                      <c:pt idx="101">
                        <c:v>8</c:v>
                      </c:pt>
                      <c:pt idx="102">
                        <c:v>8</c:v>
                      </c:pt>
                      <c:pt idx="103">
                        <c:v>8</c:v>
                      </c:pt>
                      <c:pt idx="104">
                        <c:v>8</c:v>
                      </c:pt>
                      <c:pt idx="105">
                        <c:v>8</c:v>
                      </c:pt>
                      <c:pt idx="106">
                        <c:v>8</c:v>
                      </c:pt>
                      <c:pt idx="107">
                        <c:v>8</c:v>
                      </c:pt>
                      <c:pt idx="108">
                        <c:v>8</c:v>
                      </c:pt>
                      <c:pt idx="109">
                        <c:v>8</c:v>
                      </c:pt>
                      <c:pt idx="110">
                        <c:v>8</c:v>
                      </c:pt>
                      <c:pt idx="111">
                        <c:v>8</c:v>
                      </c:pt>
                      <c:pt idx="112">
                        <c:v>8</c:v>
                      </c:pt>
                      <c:pt idx="113">
                        <c:v>8</c:v>
                      </c:pt>
                      <c:pt idx="114">
                        <c:v>8</c:v>
                      </c:pt>
                      <c:pt idx="115">
                        <c:v>8</c:v>
                      </c:pt>
                      <c:pt idx="116">
                        <c:v>8</c:v>
                      </c:pt>
                      <c:pt idx="117">
                        <c:v>8</c:v>
                      </c:pt>
                      <c:pt idx="118">
                        <c:v>8</c:v>
                      </c:pt>
                      <c:pt idx="119">
                        <c:v>8</c:v>
                      </c:pt>
                      <c:pt idx="120">
                        <c:v>8</c:v>
                      </c:pt>
                      <c:pt idx="121">
                        <c:v>8</c:v>
                      </c:pt>
                      <c:pt idx="122">
                        <c:v>8</c:v>
                      </c:pt>
                      <c:pt idx="123">
                        <c:v>9</c:v>
                      </c:pt>
                      <c:pt idx="124">
                        <c:v>9</c:v>
                      </c:pt>
                      <c:pt idx="125">
                        <c:v>9</c:v>
                      </c:pt>
                      <c:pt idx="126">
                        <c:v>10</c:v>
                      </c:pt>
                      <c:pt idx="127">
                        <c:v>11</c:v>
                      </c:pt>
                      <c:pt idx="128">
                        <c:v>11</c:v>
                      </c:pt>
                      <c:pt idx="129">
                        <c:v>11</c:v>
                      </c:pt>
                      <c:pt idx="130">
                        <c:v>11</c:v>
                      </c:pt>
                      <c:pt idx="131">
                        <c:v>11</c:v>
                      </c:pt>
                      <c:pt idx="132">
                        <c:v>12</c:v>
                      </c:pt>
                      <c:pt idx="133">
                        <c:v>12</c:v>
                      </c:pt>
                      <c:pt idx="134">
                        <c:v>12</c:v>
                      </c:pt>
                      <c:pt idx="135">
                        <c:v>12</c:v>
                      </c:pt>
                      <c:pt idx="136">
                        <c:v>12</c:v>
                      </c:pt>
                      <c:pt idx="137">
                        <c:v>12</c:v>
                      </c:pt>
                      <c:pt idx="138">
                        <c:v>12</c:v>
                      </c:pt>
                      <c:pt idx="139">
                        <c:v>12</c:v>
                      </c:pt>
                      <c:pt idx="140">
                        <c:v>12</c:v>
                      </c:pt>
                      <c:pt idx="141">
                        <c:v>12</c:v>
                      </c:pt>
                      <c:pt idx="142">
                        <c:v>13</c:v>
                      </c:pt>
                      <c:pt idx="143">
                        <c:v>13</c:v>
                      </c:pt>
                      <c:pt idx="144">
                        <c:v>13</c:v>
                      </c:pt>
                      <c:pt idx="145">
                        <c:v>13</c:v>
                      </c:pt>
                      <c:pt idx="146">
                        <c:v>13</c:v>
                      </c:pt>
                      <c:pt idx="147">
                        <c:v>14</c:v>
                      </c:pt>
                      <c:pt idx="148">
                        <c:v>14</c:v>
                      </c:pt>
                      <c:pt idx="149">
                        <c:v>15</c:v>
                      </c:pt>
                      <c:pt idx="150">
                        <c:v>15</c:v>
                      </c:pt>
                      <c:pt idx="151">
                        <c:v>15</c:v>
                      </c:pt>
                      <c:pt idx="152">
                        <c:v>15</c:v>
                      </c:pt>
                      <c:pt idx="153">
                        <c:v>16</c:v>
                      </c:pt>
                      <c:pt idx="154">
                        <c:v>16</c:v>
                      </c:pt>
                      <c:pt idx="155">
                        <c:v>16</c:v>
                      </c:pt>
                      <c:pt idx="156">
                        <c:v>16</c:v>
                      </c:pt>
                      <c:pt idx="157">
                        <c:v>16</c:v>
                      </c:pt>
                      <c:pt idx="158">
                        <c:v>16</c:v>
                      </c:pt>
                      <c:pt idx="159">
                        <c:v>16</c:v>
                      </c:pt>
                      <c:pt idx="160">
                        <c:v>16</c:v>
                      </c:pt>
                      <c:pt idx="161">
                        <c:v>17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Sheet1!$D$2:$D$163</c15:sqref>
                        </c15:formulaRef>
                      </c:ext>
                    </c:extLst>
                    <c:numCache>
                      <c:formatCode>General</c:formatCode>
                      <c:ptCount val="162"/>
                      <c:pt idx="0">
                        <c:v>13.41</c:v>
                      </c:pt>
                      <c:pt idx="1">
                        <c:v>16.07</c:v>
                      </c:pt>
                      <c:pt idx="2">
                        <c:v>16.13</c:v>
                      </c:pt>
                      <c:pt idx="3">
                        <c:v>16.420000000000002</c:v>
                      </c:pt>
                      <c:pt idx="4">
                        <c:v>16.149999999999999</c:v>
                      </c:pt>
                      <c:pt idx="5">
                        <c:v>16.25</c:v>
                      </c:pt>
                      <c:pt idx="6">
                        <c:v>16.170000000000002</c:v>
                      </c:pt>
                      <c:pt idx="7">
                        <c:v>16.21</c:v>
                      </c:pt>
                      <c:pt idx="8">
                        <c:v>16.28</c:v>
                      </c:pt>
                      <c:pt idx="9">
                        <c:v>16.02</c:v>
                      </c:pt>
                      <c:pt idx="10">
                        <c:v>16.079999999999998</c:v>
                      </c:pt>
                      <c:pt idx="11">
                        <c:v>16.13</c:v>
                      </c:pt>
                      <c:pt idx="12">
                        <c:v>16.04</c:v>
                      </c:pt>
                      <c:pt idx="13">
                        <c:v>16.11</c:v>
                      </c:pt>
                      <c:pt idx="14">
                        <c:v>16.29</c:v>
                      </c:pt>
                      <c:pt idx="15">
                        <c:v>16.12</c:v>
                      </c:pt>
                      <c:pt idx="16">
                        <c:v>16.309999999999999</c:v>
                      </c:pt>
                      <c:pt idx="17">
                        <c:v>16.28</c:v>
                      </c:pt>
                      <c:pt idx="18">
                        <c:v>16.170000000000002</c:v>
                      </c:pt>
                      <c:pt idx="19">
                        <c:v>17.29</c:v>
                      </c:pt>
                      <c:pt idx="20">
                        <c:v>20.149999999999999</c:v>
                      </c:pt>
                      <c:pt idx="21">
                        <c:v>20.079999999999998</c:v>
                      </c:pt>
                      <c:pt idx="22">
                        <c:v>20.22</c:v>
                      </c:pt>
                      <c:pt idx="23">
                        <c:v>20.239999999999998</c:v>
                      </c:pt>
                      <c:pt idx="24">
                        <c:v>20.239999999999998</c:v>
                      </c:pt>
                      <c:pt idx="25">
                        <c:v>20.059999999999999</c:v>
                      </c:pt>
                      <c:pt idx="26">
                        <c:v>20.13</c:v>
                      </c:pt>
                      <c:pt idx="27">
                        <c:v>20.239999999999998</c:v>
                      </c:pt>
                      <c:pt idx="28">
                        <c:v>20.21</c:v>
                      </c:pt>
                      <c:pt idx="29">
                        <c:v>20.260000000000002</c:v>
                      </c:pt>
                      <c:pt idx="30">
                        <c:v>20.149999999999999</c:v>
                      </c:pt>
                      <c:pt idx="31">
                        <c:v>20.41</c:v>
                      </c:pt>
                      <c:pt idx="32">
                        <c:v>20.329999999999998</c:v>
                      </c:pt>
                      <c:pt idx="33">
                        <c:v>20.28</c:v>
                      </c:pt>
                      <c:pt idx="34">
                        <c:v>20.37</c:v>
                      </c:pt>
                      <c:pt idx="35">
                        <c:v>20.2</c:v>
                      </c:pt>
                      <c:pt idx="36">
                        <c:v>20.12</c:v>
                      </c:pt>
                      <c:pt idx="37">
                        <c:v>20.29</c:v>
                      </c:pt>
                      <c:pt idx="38">
                        <c:v>20.27</c:v>
                      </c:pt>
                      <c:pt idx="39">
                        <c:v>20.09</c:v>
                      </c:pt>
                      <c:pt idx="40">
                        <c:v>20.190000000000001</c:v>
                      </c:pt>
                      <c:pt idx="41">
                        <c:v>20.239999999999998</c:v>
                      </c:pt>
                      <c:pt idx="42">
                        <c:v>20.32</c:v>
                      </c:pt>
                      <c:pt idx="43">
                        <c:v>20.29</c:v>
                      </c:pt>
                      <c:pt idx="44">
                        <c:v>21.11</c:v>
                      </c:pt>
                      <c:pt idx="45">
                        <c:v>21.53</c:v>
                      </c:pt>
                      <c:pt idx="46">
                        <c:v>21.63</c:v>
                      </c:pt>
                      <c:pt idx="47">
                        <c:v>21.12</c:v>
                      </c:pt>
                      <c:pt idx="48">
                        <c:v>21.66</c:v>
                      </c:pt>
                      <c:pt idx="49">
                        <c:v>21.81</c:v>
                      </c:pt>
                      <c:pt idx="50">
                        <c:v>21.57</c:v>
                      </c:pt>
                      <c:pt idx="51">
                        <c:v>21.52</c:v>
                      </c:pt>
                      <c:pt idx="52">
                        <c:v>21.5</c:v>
                      </c:pt>
                      <c:pt idx="53">
                        <c:v>25.08</c:v>
                      </c:pt>
                      <c:pt idx="54">
                        <c:v>25.06</c:v>
                      </c:pt>
                      <c:pt idx="55">
                        <c:v>25.05</c:v>
                      </c:pt>
                      <c:pt idx="56">
                        <c:v>26.5</c:v>
                      </c:pt>
                      <c:pt idx="57">
                        <c:v>26.64</c:v>
                      </c:pt>
                      <c:pt idx="58">
                        <c:v>26.62</c:v>
                      </c:pt>
                      <c:pt idx="59">
                        <c:v>26.55</c:v>
                      </c:pt>
                      <c:pt idx="60">
                        <c:v>26.1</c:v>
                      </c:pt>
                      <c:pt idx="61">
                        <c:v>26.69</c:v>
                      </c:pt>
                      <c:pt idx="62">
                        <c:v>25.95</c:v>
                      </c:pt>
                      <c:pt idx="63">
                        <c:v>26.03</c:v>
                      </c:pt>
                      <c:pt idx="64">
                        <c:v>26.63</c:v>
                      </c:pt>
                      <c:pt idx="65">
                        <c:v>30.48</c:v>
                      </c:pt>
                      <c:pt idx="66">
                        <c:v>30.35</c:v>
                      </c:pt>
                      <c:pt idx="67">
                        <c:v>30.37</c:v>
                      </c:pt>
                      <c:pt idx="68">
                        <c:v>30.51</c:v>
                      </c:pt>
                      <c:pt idx="69">
                        <c:v>30.44</c:v>
                      </c:pt>
                      <c:pt idx="70">
                        <c:v>30.51</c:v>
                      </c:pt>
                      <c:pt idx="71">
                        <c:v>30.4</c:v>
                      </c:pt>
                      <c:pt idx="72">
                        <c:v>30.38</c:v>
                      </c:pt>
                      <c:pt idx="73">
                        <c:v>30.45</c:v>
                      </c:pt>
                      <c:pt idx="74">
                        <c:v>30.4</c:v>
                      </c:pt>
                      <c:pt idx="75">
                        <c:v>30.52</c:v>
                      </c:pt>
                      <c:pt idx="76">
                        <c:v>30.35</c:v>
                      </c:pt>
                      <c:pt idx="77">
                        <c:v>30.28</c:v>
                      </c:pt>
                      <c:pt idx="78">
                        <c:v>30.33</c:v>
                      </c:pt>
                      <c:pt idx="79">
                        <c:v>30.53</c:v>
                      </c:pt>
                      <c:pt idx="80">
                        <c:v>32.82</c:v>
                      </c:pt>
                      <c:pt idx="81">
                        <c:v>31.65</c:v>
                      </c:pt>
                      <c:pt idx="82">
                        <c:v>32.43</c:v>
                      </c:pt>
                      <c:pt idx="83">
                        <c:v>32.4</c:v>
                      </c:pt>
                      <c:pt idx="84">
                        <c:v>32.64</c:v>
                      </c:pt>
                      <c:pt idx="85">
                        <c:v>32.450000000000003</c:v>
                      </c:pt>
                      <c:pt idx="86">
                        <c:v>31.77</c:v>
                      </c:pt>
                      <c:pt idx="87">
                        <c:v>31.68</c:v>
                      </c:pt>
                      <c:pt idx="88">
                        <c:v>32.369999999999997</c:v>
                      </c:pt>
                      <c:pt idx="89">
                        <c:v>31.59</c:v>
                      </c:pt>
                      <c:pt idx="90">
                        <c:v>31.46</c:v>
                      </c:pt>
                      <c:pt idx="91">
                        <c:v>37.58</c:v>
                      </c:pt>
                      <c:pt idx="92">
                        <c:v>37.67</c:v>
                      </c:pt>
                      <c:pt idx="93">
                        <c:v>37.69</c:v>
                      </c:pt>
                      <c:pt idx="94">
                        <c:v>37.47</c:v>
                      </c:pt>
                      <c:pt idx="95">
                        <c:v>37.65</c:v>
                      </c:pt>
                      <c:pt idx="96">
                        <c:v>37.79</c:v>
                      </c:pt>
                      <c:pt idx="97">
                        <c:v>37.299999999999997</c:v>
                      </c:pt>
                      <c:pt idx="98">
                        <c:v>39.93</c:v>
                      </c:pt>
                      <c:pt idx="99">
                        <c:v>40.119999999999997</c:v>
                      </c:pt>
                      <c:pt idx="100">
                        <c:v>40.82</c:v>
                      </c:pt>
                      <c:pt idx="101">
                        <c:v>41.07</c:v>
                      </c:pt>
                      <c:pt idx="102">
                        <c:v>40.659999999999997</c:v>
                      </c:pt>
                      <c:pt idx="103">
                        <c:v>40.840000000000003</c:v>
                      </c:pt>
                      <c:pt idx="104">
                        <c:v>39.049999999999997</c:v>
                      </c:pt>
                      <c:pt idx="105">
                        <c:v>40.97</c:v>
                      </c:pt>
                      <c:pt idx="106">
                        <c:v>40.25</c:v>
                      </c:pt>
                      <c:pt idx="107">
                        <c:v>39.61</c:v>
                      </c:pt>
                      <c:pt idx="108">
                        <c:v>40.75</c:v>
                      </c:pt>
                      <c:pt idx="109">
                        <c:v>40.89</c:v>
                      </c:pt>
                      <c:pt idx="110">
                        <c:v>40.9</c:v>
                      </c:pt>
                      <c:pt idx="111">
                        <c:v>47.7</c:v>
                      </c:pt>
                      <c:pt idx="112">
                        <c:v>47.63</c:v>
                      </c:pt>
                      <c:pt idx="113">
                        <c:v>47.32</c:v>
                      </c:pt>
                      <c:pt idx="114">
                        <c:v>48.31</c:v>
                      </c:pt>
                      <c:pt idx="115">
                        <c:v>47.56</c:v>
                      </c:pt>
                      <c:pt idx="116">
                        <c:v>47.6</c:v>
                      </c:pt>
                      <c:pt idx="117">
                        <c:v>47.5</c:v>
                      </c:pt>
                      <c:pt idx="118">
                        <c:v>47.15</c:v>
                      </c:pt>
                      <c:pt idx="119">
                        <c:v>47.55</c:v>
                      </c:pt>
                      <c:pt idx="120">
                        <c:v>47.54</c:v>
                      </c:pt>
                      <c:pt idx="121">
                        <c:v>47.92</c:v>
                      </c:pt>
                      <c:pt idx="122">
                        <c:v>47.41</c:v>
                      </c:pt>
                      <c:pt idx="123">
                        <c:v>48.94</c:v>
                      </c:pt>
                      <c:pt idx="124">
                        <c:v>48.67</c:v>
                      </c:pt>
                      <c:pt idx="125">
                        <c:v>56.52</c:v>
                      </c:pt>
                      <c:pt idx="126">
                        <c:v>60.05</c:v>
                      </c:pt>
                      <c:pt idx="127">
                        <c:v>75.72</c:v>
                      </c:pt>
                      <c:pt idx="128">
                        <c:v>76.44</c:v>
                      </c:pt>
                      <c:pt idx="129">
                        <c:v>76.2</c:v>
                      </c:pt>
                      <c:pt idx="130">
                        <c:v>76.040000000000006</c:v>
                      </c:pt>
                      <c:pt idx="131">
                        <c:v>76.209999999999994</c:v>
                      </c:pt>
                      <c:pt idx="132">
                        <c:v>90.83</c:v>
                      </c:pt>
                      <c:pt idx="133">
                        <c:v>90.87</c:v>
                      </c:pt>
                      <c:pt idx="134">
                        <c:v>90.27</c:v>
                      </c:pt>
                      <c:pt idx="135">
                        <c:v>90.59</c:v>
                      </c:pt>
                      <c:pt idx="136">
                        <c:v>90.3</c:v>
                      </c:pt>
                      <c:pt idx="137">
                        <c:v>90.53</c:v>
                      </c:pt>
                      <c:pt idx="138">
                        <c:v>90.86</c:v>
                      </c:pt>
                      <c:pt idx="139">
                        <c:v>90.53</c:v>
                      </c:pt>
                      <c:pt idx="140">
                        <c:v>90.16</c:v>
                      </c:pt>
                      <c:pt idx="141">
                        <c:v>91.1</c:v>
                      </c:pt>
                      <c:pt idx="142">
                        <c:v>113.65</c:v>
                      </c:pt>
                      <c:pt idx="143">
                        <c:v>113.21</c:v>
                      </c:pt>
                      <c:pt idx="144">
                        <c:v>113.81</c:v>
                      </c:pt>
                      <c:pt idx="145">
                        <c:v>112.81</c:v>
                      </c:pt>
                      <c:pt idx="146">
                        <c:v>113.5</c:v>
                      </c:pt>
                      <c:pt idx="147">
                        <c:v>131.61000000000001</c:v>
                      </c:pt>
                      <c:pt idx="148">
                        <c:v>131.97999999999999</c:v>
                      </c:pt>
                      <c:pt idx="149">
                        <c:v>157.88</c:v>
                      </c:pt>
                      <c:pt idx="150">
                        <c:v>157.83000000000001</c:v>
                      </c:pt>
                      <c:pt idx="151">
                        <c:v>158.44999999999999</c:v>
                      </c:pt>
                      <c:pt idx="152">
                        <c:v>158.63999999999999</c:v>
                      </c:pt>
                      <c:pt idx="153">
                        <c:v>196.69</c:v>
                      </c:pt>
                      <c:pt idx="154">
                        <c:v>196.48</c:v>
                      </c:pt>
                      <c:pt idx="155">
                        <c:v>196.04</c:v>
                      </c:pt>
                      <c:pt idx="156">
                        <c:v>196.71</c:v>
                      </c:pt>
                      <c:pt idx="157">
                        <c:v>197.7</c:v>
                      </c:pt>
                      <c:pt idx="158">
                        <c:v>196.69</c:v>
                      </c:pt>
                      <c:pt idx="159">
                        <c:v>196.56</c:v>
                      </c:pt>
                      <c:pt idx="160">
                        <c:v>197.78</c:v>
                      </c:pt>
                      <c:pt idx="161">
                        <c:v>216.51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0-5AC4-4AC1-861A-D5734DB21BB4}"/>
                  </c:ext>
                </c:extLst>
              </c15:ser>
            </c15:filteredScatterSeries>
            <c15:filteredScatte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after fixed sys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Sheet1!$A$2:$A$163</c15:sqref>
                        </c15:formulaRef>
                      </c:ext>
                    </c:extLst>
                    <c:numCache>
                      <c:formatCode>General</c:formatCode>
                      <c:ptCount val="162"/>
                      <c:pt idx="0">
                        <c:v>2</c:v>
                      </c:pt>
                      <c:pt idx="1">
                        <c:v>3</c:v>
                      </c:pt>
                      <c:pt idx="2">
                        <c:v>3</c:v>
                      </c:pt>
                      <c:pt idx="3">
                        <c:v>3</c:v>
                      </c:pt>
                      <c:pt idx="4">
                        <c:v>3</c:v>
                      </c:pt>
                      <c:pt idx="5">
                        <c:v>3</c:v>
                      </c:pt>
                      <c:pt idx="6">
                        <c:v>3</c:v>
                      </c:pt>
                      <c:pt idx="7">
                        <c:v>3</c:v>
                      </c:pt>
                      <c:pt idx="8">
                        <c:v>3</c:v>
                      </c:pt>
                      <c:pt idx="9">
                        <c:v>3</c:v>
                      </c:pt>
                      <c:pt idx="10">
                        <c:v>3</c:v>
                      </c:pt>
                      <c:pt idx="11">
                        <c:v>3</c:v>
                      </c:pt>
                      <c:pt idx="12">
                        <c:v>3</c:v>
                      </c:pt>
                      <c:pt idx="13">
                        <c:v>3</c:v>
                      </c:pt>
                      <c:pt idx="14">
                        <c:v>3</c:v>
                      </c:pt>
                      <c:pt idx="15">
                        <c:v>3</c:v>
                      </c:pt>
                      <c:pt idx="16">
                        <c:v>3</c:v>
                      </c:pt>
                      <c:pt idx="17">
                        <c:v>3</c:v>
                      </c:pt>
                      <c:pt idx="18">
                        <c:v>3</c:v>
                      </c:pt>
                      <c:pt idx="19">
                        <c:v>4</c:v>
                      </c:pt>
                      <c:pt idx="20">
                        <c:v>4</c:v>
                      </c:pt>
                      <c:pt idx="21">
                        <c:v>4</c:v>
                      </c:pt>
                      <c:pt idx="22">
                        <c:v>4</c:v>
                      </c:pt>
                      <c:pt idx="23">
                        <c:v>4</c:v>
                      </c:pt>
                      <c:pt idx="24">
                        <c:v>4</c:v>
                      </c:pt>
                      <c:pt idx="25">
                        <c:v>4</c:v>
                      </c:pt>
                      <c:pt idx="26">
                        <c:v>4</c:v>
                      </c:pt>
                      <c:pt idx="27">
                        <c:v>4</c:v>
                      </c:pt>
                      <c:pt idx="28">
                        <c:v>4</c:v>
                      </c:pt>
                      <c:pt idx="29">
                        <c:v>4</c:v>
                      </c:pt>
                      <c:pt idx="30">
                        <c:v>4</c:v>
                      </c:pt>
                      <c:pt idx="31">
                        <c:v>4</c:v>
                      </c:pt>
                      <c:pt idx="32">
                        <c:v>4</c:v>
                      </c:pt>
                      <c:pt idx="33">
                        <c:v>4</c:v>
                      </c:pt>
                      <c:pt idx="34">
                        <c:v>4</c:v>
                      </c:pt>
                      <c:pt idx="35">
                        <c:v>4</c:v>
                      </c:pt>
                      <c:pt idx="36">
                        <c:v>4</c:v>
                      </c:pt>
                      <c:pt idx="37">
                        <c:v>4</c:v>
                      </c:pt>
                      <c:pt idx="38">
                        <c:v>4</c:v>
                      </c:pt>
                      <c:pt idx="39">
                        <c:v>4</c:v>
                      </c:pt>
                      <c:pt idx="40">
                        <c:v>4</c:v>
                      </c:pt>
                      <c:pt idx="41">
                        <c:v>4</c:v>
                      </c:pt>
                      <c:pt idx="42">
                        <c:v>4</c:v>
                      </c:pt>
                      <c:pt idx="43">
                        <c:v>4</c:v>
                      </c:pt>
                      <c:pt idx="44">
                        <c:v>5</c:v>
                      </c:pt>
                      <c:pt idx="45">
                        <c:v>5</c:v>
                      </c:pt>
                      <c:pt idx="46">
                        <c:v>5</c:v>
                      </c:pt>
                      <c:pt idx="47">
                        <c:v>5</c:v>
                      </c:pt>
                      <c:pt idx="48">
                        <c:v>5</c:v>
                      </c:pt>
                      <c:pt idx="49">
                        <c:v>5</c:v>
                      </c:pt>
                      <c:pt idx="50">
                        <c:v>5</c:v>
                      </c:pt>
                      <c:pt idx="51">
                        <c:v>5</c:v>
                      </c:pt>
                      <c:pt idx="52">
                        <c:v>5</c:v>
                      </c:pt>
                      <c:pt idx="53">
                        <c:v>5</c:v>
                      </c:pt>
                      <c:pt idx="54">
                        <c:v>5</c:v>
                      </c:pt>
                      <c:pt idx="55">
                        <c:v>5</c:v>
                      </c:pt>
                      <c:pt idx="56">
                        <c:v>6</c:v>
                      </c:pt>
                      <c:pt idx="57">
                        <c:v>6</c:v>
                      </c:pt>
                      <c:pt idx="58">
                        <c:v>6</c:v>
                      </c:pt>
                      <c:pt idx="59">
                        <c:v>6</c:v>
                      </c:pt>
                      <c:pt idx="60">
                        <c:v>6</c:v>
                      </c:pt>
                      <c:pt idx="61">
                        <c:v>6</c:v>
                      </c:pt>
                      <c:pt idx="62">
                        <c:v>6</c:v>
                      </c:pt>
                      <c:pt idx="63">
                        <c:v>6</c:v>
                      </c:pt>
                      <c:pt idx="64">
                        <c:v>6</c:v>
                      </c:pt>
                      <c:pt idx="65">
                        <c:v>6</c:v>
                      </c:pt>
                      <c:pt idx="66">
                        <c:v>6</c:v>
                      </c:pt>
                      <c:pt idx="67">
                        <c:v>6</c:v>
                      </c:pt>
                      <c:pt idx="68">
                        <c:v>6</c:v>
                      </c:pt>
                      <c:pt idx="69">
                        <c:v>6</c:v>
                      </c:pt>
                      <c:pt idx="70">
                        <c:v>6</c:v>
                      </c:pt>
                      <c:pt idx="71">
                        <c:v>6</c:v>
                      </c:pt>
                      <c:pt idx="72">
                        <c:v>6</c:v>
                      </c:pt>
                      <c:pt idx="73">
                        <c:v>6</c:v>
                      </c:pt>
                      <c:pt idx="74">
                        <c:v>6</c:v>
                      </c:pt>
                      <c:pt idx="75">
                        <c:v>6</c:v>
                      </c:pt>
                      <c:pt idx="76">
                        <c:v>6</c:v>
                      </c:pt>
                      <c:pt idx="77">
                        <c:v>6</c:v>
                      </c:pt>
                      <c:pt idx="78">
                        <c:v>6</c:v>
                      </c:pt>
                      <c:pt idx="79">
                        <c:v>6</c:v>
                      </c:pt>
                      <c:pt idx="80">
                        <c:v>7</c:v>
                      </c:pt>
                      <c:pt idx="81">
                        <c:v>7</c:v>
                      </c:pt>
                      <c:pt idx="82">
                        <c:v>7</c:v>
                      </c:pt>
                      <c:pt idx="83">
                        <c:v>7</c:v>
                      </c:pt>
                      <c:pt idx="84">
                        <c:v>7</c:v>
                      </c:pt>
                      <c:pt idx="85">
                        <c:v>7</c:v>
                      </c:pt>
                      <c:pt idx="86">
                        <c:v>7</c:v>
                      </c:pt>
                      <c:pt idx="87">
                        <c:v>7</c:v>
                      </c:pt>
                      <c:pt idx="88">
                        <c:v>7</c:v>
                      </c:pt>
                      <c:pt idx="89">
                        <c:v>7</c:v>
                      </c:pt>
                      <c:pt idx="90">
                        <c:v>7</c:v>
                      </c:pt>
                      <c:pt idx="91">
                        <c:v>7</c:v>
                      </c:pt>
                      <c:pt idx="92">
                        <c:v>7</c:v>
                      </c:pt>
                      <c:pt idx="93">
                        <c:v>7</c:v>
                      </c:pt>
                      <c:pt idx="94">
                        <c:v>7</c:v>
                      </c:pt>
                      <c:pt idx="95">
                        <c:v>7</c:v>
                      </c:pt>
                      <c:pt idx="96">
                        <c:v>7</c:v>
                      </c:pt>
                      <c:pt idx="97">
                        <c:v>7</c:v>
                      </c:pt>
                      <c:pt idx="98">
                        <c:v>8</c:v>
                      </c:pt>
                      <c:pt idx="99">
                        <c:v>8</c:v>
                      </c:pt>
                      <c:pt idx="100">
                        <c:v>8</c:v>
                      </c:pt>
                      <c:pt idx="101">
                        <c:v>8</c:v>
                      </c:pt>
                      <c:pt idx="102">
                        <c:v>8</c:v>
                      </c:pt>
                      <c:pt idx="103">
                        <c:v>8</c:v>
                      </c:pt>
                      <c:pt idx="104">
                        <c:v>8</c:v>
                      </c:pt>
                      <c:pt idx="105">
                        <c:v>8</c:v>
                      </c:pt>
                      <c:pt idx="106">
                        <c:v>8</c:v>
                      </c:pt>
                      <c:pt idx="107">
                        <c:v>8</c:v>
                      </c:pt>
                      <c:pt idx="108">
                        <c:v>8</c:v>
                      </c:pt>
                      <c:pt idx="109">
                        <c:v>8</c:v>
                      </c:pt>
                      <c:pt idx="110">
                        <c:v>8</c:v>
                      </c:pt>
                      <c:pt idx="111">
                        <c:v>8</c:v>
                      </c:pt>
                      <c:pt idx="112">
                        <c:v>8</c:v>
                      </c:pt>
                      <c:pt idx="113">
                        <c:v>8</c:v>
                      </c:pt>
                      <c:pt idx="114">
                        <c:v>8</c:v>
                      </c:pt>
                      <c:pt idx="115">
                        <c:v>8</c:v>
                      </c:pt>
                      <c:pt idx="116">
                        <c:v>8</c:v>
                      </c:pt>
                      <c:pt idx="117">
                        <c:v>8</c:v>
                      </c:pt>
                      <c:pt idx="118">
                        <c:v>8</c:v>
                      </c:pt>
                      <c:pt idx="119">
                        <c:v>8</c:v>
                      </c:pt>
                      <c:pt idx="120">
                        <c:v>8</c:v>
                      </c:pt>
                      <c:pt idx="121">
                        <c:v>8</c:v>
                      </c:pt>
                      <c:pt idx="122">
                        <c:v>8</c:v>
                      </c:pt>
                      <c:pt idx="123">
                        <c:v>9</c:v>
                      </c:pt>
                      <c:pt idx="124">
                        <c:v>9</c:v>
                      </c:pt>
                      <c:pt idx="125">
                        <c:v>9</c:v>
                      </c:pt>
                      <c:pt idx="126">
                        <c:v>10</c:v>
                      </c:pt>
                      <c:pt idx="127">
                        <c:v>11</c:v>
                      </c:pt>
                      <c:pt idx="128">
                        <c:v>11</c:v>
                      </c:pt>
                      <c:pt idx="129">
                        <c:v>11</c:v>
                      </c:pt>
                      <c:pt idx="130">
                        <c:v>11</c:v>
                      </c:pt>
                      <c:pt idx="131">
                        <c:v>11</c:v>
                      </c:pt>
                      <c:pt idx="132">
                        <c:v>12</c:v>
                      </c:pt>
                      <c:pt idx="133">
                        <c:v>12</c:v>
                      </c:pt>
                      <c:pt idx="134">
                        <c:v>12</c:v>
                      </c:pt>
                      <c:pt idx="135">
                        <c:v>12</c:v>
                      </c:pt>
                      <c:pt idx="136">
                        <c:v>12</c:v>
                      </c:pt>
                      <c:pt idx="137">
                        <c:v>12</c:v>
                      </c:pt>
                      <c:pt idx="138">
                        <c:v>12</c:v>
                      </c:pt>
                      <c:pt idx="139">
                        <c:v>12</c:v>
                      </c:pt>
                      <c:pt idx="140">
                        <c:v>12</c:v>
                      </c:pt>
                      <c:pt idx="141">
                        <c:v>12</c:v>
                      </c:pt>
                      <c:pt idx="142">
                        <c:v>13</c:v>
                      </c:pt>
                      <c:pt idx="143">
                        <c:v>13</c:v>
                      </c:pt>
                      <c:pt idx="144">
                        <c:v>13</c:v>
                      </c:pt>
                      <c:pt idx="145">
                        <c:v>13</c:v>
                      </c:pt>
                      <c:pt idx="146">
                        <c:v>13</c:v>
                      </c:pt>
                      <c:pt idx="147">
                        <c:v>14</c:v>
                      </c:pt>
                      <c:pt idx="148">
                        <c:v>14</c:v>
                      </c:pt>
                      <c:pt idx="149">
                        <c:v>15</c:v>
                      </c:pt>
                      <c:pt idx="150">
                        <c:v>15</c:v>
                      </c:pt>
                      <c:pt idx="151">
                        <c:v>15</c:v>
                      </c:pt>
                      <c:pt idx="152">
                        <c:v>15</c:v>
                      </c:pt>
                      <c:pt idx="153">
                        <c:v>16</c:v>
                      </c:pt>
                      <c:pt idx="154">
                        <c:v>16</c:v>
                      </c:pt>
                      <c:pt idx="155">
                        <c:v>16</c:v>
                      </c:pt>
                      <c:pt idx="156">
                        <c:v>16</c:v>
                      </c:pt>
                      <c:pt idx="157">
                        <c:v>16</c:v>
                      </c:pt>
                      <c:pt idx="158">
                        <c:v>16</c:v>
                      </c:pt>
                      <c:pt idx="159">
                        <c:v>16</c:v>
                      </c:pt>
                      <c:pt idx="160">
                        <c:v>16</c:v>
                      </c:pt>
                      <c:pt idx="161">
                        <c:v>17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Sheet1!$F$2:$F$163</c15:sqref>
                        </c15:formulaRef>
                      </c:ext>
                    </c:extLst>
                    <c:numCache>
                      <c:formatCode>General</c:formatCode>
                      <c:ptCount val="162"/>
                      <c:pt idx="0">
                        <c:v>0.32</c:v>
                      </c:pt>
                      <c:pt idx="1">
                        <c:v>0.34</c:v>
                      </c:pt>
                      <c:pt idx="2">
                        <c:v>0.31</c:v>
                      </c:pt>
                      <c:pt idx="3">
                        <c:v>0.28000000000000003</c:v>
                      </c:pt>
                      <c:pt idx="4">
                        <c:v>0.36</c:v>
                      </c:pt>
                      <c:pt idx="5">
                        <c:v>0.28000000000000003</c:v>
                      </c:pt>
                      <c:pt idx="6">
                        <c:v>0.32</c:v>
                      </c:pt>
                      <c:pt idx="7">
                        <c:v>0.32</c:v>
                      </c:pt>
                      <c:pt idx="8">
                        <c:v>0.34</c:v>
                      </c:pt>
                      <c:pt idx="9">
                        <c:v>0.31</c:v>
                      </c:pt>
                      <c:pt idx="10">
                        <c:v>0.32</c:v>
                      </c:pt>
                      <c:pt idx="11">
                        <c:v>0.3</c:v>
                      </c:pt>
                      <c:pt idx="12">
                        <c:v>0.36</c:v>
                      </c:pt>
                      <c:pt idx="13">
                        <c:v>0.31</c:v>
                      </c:pt>
                      <c:pt idx="14">
                        <c:v>0.32</c:v>
                      </c:pt>
                      <c:pt idx="15">
                        <c:v>0.3</c:v>
                      </c:pt>
                      <c:pt idx="16">
                        <c:v>0.27</c:v>
                      </c:pt>
                      <c:pt idx="17">
                        <c:v>0.25</c:v>
                      </c:pt>
                      <c:pt idx="18">
                        <c:v>0.33</c:v>
                      </c:pt>
                      <c:pt idx="19">
                        <c:v>0.39</c:v>
                      </c:pt>
                      <c:pt idx="20">
                        <c:v>0.33</c:v>
                      </c:pt>
                      <c:pt idx="21">
                        <c:v>0.28999999999999998</c:v>
                      </c:pt>
                      <c:pt idx="22">
                        <c:v>0.35</c:v>
                      </c:pt>
                      <c:pt idx="23">
                        <c:v>0.34</c:v>
                      </c:pt>
                      <c:pt idx="24">
                        <c:v>0.33</c:v>
                      </c:pt>
                      <c:pt idx="25">
                        <c:v>0.28999999999999998</c:v>
                      </c:pt>
                      <c:pt idx="26">
                        <c:v>0.33</c:v>
                      </c:pt>
                      <c:pt idx="27">
                        <c:v>0.36</c:v>
                      </c:pt>
                      <c:pt idx="28">
                        <c:v>0.38</c:v>
                      </c:pt>
                      <c:pt idx="29">
                        <c:v>0.35</c:v>
                      </c:pt>
                      <c:pt idx="30">
                        <c:v>0.35</c:v>
                      </c:pt>
                      <c:pt idx="31">
                        <c:v>0.35</c:v>
                      </c:pt>
                      <c:pt idx="32">
                        <c:v>0.35</c:v>
                      </c:pt>
                      <c:pt idx="33">
                        <c:v>0.37</c:v>
                      </c:pt>
                      <c:pt idx="34">
                        <c:v>0.38</c:v>
                      </c:pt>
                      <c:pt idx="35">
                        <c:v>0.34</c:v>
                      </c:pt>
                      <c:pt idx="36">
                        <c:v>0.34</c:v>
                      </c:pt>
                      <c:pt idx="37">
                        <c:v>0.4</c:v>
                      </c:pt>
                      <c:pt idx="38">
                        <c:v>0.38</c:v>
                      </c:pt>
                      <c:pt idx="39">
                        <c:v>0.3</c:v>
                      </c:pt>
                      <c:pt idx="40">
                        <c:v>0.33</c:v>
                      </c:pt>
                      <c:pt idx="41">
                        <c:v>0.33</c:v>
                      </c:pt>
                      <c:pt idx="42">
                        <c:v>0.35</c:v>
                      </c:pt>
                      <c:pt idx="43">
                        <c:v>0.34</c:v>
                      </c:pt>
                      <c:pt idx="44">
                        <c:v>0.34</c:v>
                      </c:pt>
                      <c:pt idx="45">
                        <c:v>0.32</c:v>
                      </c:pt>
                      <c:pt idx="46">
                        <c:v>0.35</c:v>
                      </c:pt>
                      <c:pt idx="47">
                        <c:v>0.34</c:v>
                      </c:pt>
                      <c:pt idx="48">
                        <c:v>0.4</c:v>
                      </c:pt>
                      <c:pt idx="49">
                        <c:v>0.27</c:v>
                      </c:pt>
                      <c:pt idx="50">
                        <c:v>0.36</c:v>
                      </c:pt>
                      <c:pt idx="51">
                        <c:v>0.28000000000000003</c:v>
                      </c:pt>
                      <c:pt idx="52">
                        <c:v>0.28999999999999998</c:v>
                      </c:pt>
                      <c:pt idx="53">
                        <c:v>0.33</c:v>
                      </c:pt>
                      <c:pt idx="54">
                        <c:v>0.35</c:v>
                      </c:pt>
                      <c:pt idx="55">
                        <c:v>0.34</c:v>
                      </c:pt>
                      <c:pt idx="56">
                        <c:v>0.27</c:v>
                      </c:pt>
                      <c:pt idx="57">
                        <c:v>0.35</c:v>
                      </c:pt>
                      <c:pt idx="58">
                        <c:v>0.35</c:v>
                      </c:pt>
                      <c:pt idx="59">
                        <c:v>0.35</c:v>
                      </c:pt>
                      <c:pt idx="60">
                        <c:v>0.39</c:v>
                      </c:pt>
                      <c:pt idx="61">
                        <c:v>0.28000000000000003</c:v>
                      </c:pt>
                      <c:pt idx="62">
                        <c:v>0.32</c:v>
                      </c:pt>
                      <c:pt idx="63">
                        <c:v>0.28999999999999998</c:v>
                      </c:pt>
                      <c:pt idx="64">
                        <c:v>0.35</c:v>
                      </c:pt>
                      <c:pt idx="65">
                        <c:v>0.28000000000000003</c:v>
                      </c:pt>
                      <c:pt idx="66">
                        <c:v>0.41</c:v>
                      </c:pt>
                      <c:pt idx="67">
                        <c:v>0.39</c:v>
                      </c:pt>
                      <c:pt idx="68">
                        <c:v>0.35</c:v>
                      </c:pt>
                      <c:pt idx="69">
                        <c:v>0.39</c:v>
                      </c:pt>
                      <c:pt idx="70">
                        <c:v>0.33</c:v>
                      </c:pt>
                      <c:pt idx="71">
                        <c:v>0.31</c:v>
                      </c:pt>
                      <c:pt idx="72">
                        <c:v>0.37</c:v>
                      </c:pt>
                      <c:pt idx="73">
                        <c:v>0.37</c:v>
                      </c:pt>
                      <c:pt idx="74">
                        <c:v>0.41</c:v>
                      </c:pt>
                      <c:pt idx="75">
                        <c:v>0.28000000000000003</c:v>
                      </c:pt>
                      <c:pt idx="76">
                        <c:v>0.38</c:v>
                      </c:pt>
                      <c:pt idx="77">
                        <c:v>0.34</c:v>
                      </c:pt>
                      <c:pt idx="78">
                        <c:v>0.3</c:v>
                      </c:pt>
                      <c:pt idx="79">
                        <c:v>0.3</c:v>
                      </c:pt>
                      <c:pt idx="80">
                        <c:v>0.4</c:v>
                      </c:pt>
                      <c:pt idx="81">
                        <c:v>0.41</c:v>
                      </c:pt>
                      <c:pt idx="82">
                        <c:v>0.36</c:v>
                      </c:pt>
                      <c:pt idx="83">
                        <c:v>0.37</c:v>
                      </c:pt>
                      <c:pt idx="84">
                        <c:v>0.49</c:v>
                      </c:pt>
                      <c:pt idx="85">
                        <c:v>0.4</c:v>
                      </c:pt>
                      <c:pt idx="86">
                        <c:v>0.37</c:v>
                      </c:pt>
                      <c:pt idx="87">
                        <c:v>0.4</c:v>
                      </c:pt>
                      <c:pt idx="88">
                        <c:v>0.47</c:v>
                      </c:pt>
                      <c:pt idx="89">
                        <c:v>0.45</c:v>
                      </c:pt>
                      <c:pt idx="90">
                        <c:v>0.39</c:v>
                      </c:pt>
                      <c:pt idx="91">
                        <c:v>0.37</c:v>
                      </c:pt>
                      <c:pt idx="92">
                        <c:v>0.48</c:v>
                      </c:pt>
                      <c:pt idx="93">
                        <c:v>0.42</c:v>
                      </c:pt>
                      <c:pt idx="94">
                        <c:v>0.38</c:v>
                      </c:pt>
                      <c:pt idx="95">
                        <c:v>0.45</c:v>
                      </c:pt>
                      <c:pt idx="96">
                        <c:v>0.4</c:v>
                      </c:pt>
                      <c:pt idx="97">
                        <c:v>0.38</c:v>
                      </c:pt>
                      <c:pt idx="98">
                        <c:v>0.35</c:v>
                      </c:pt>
                      <c:pt idx="99">
                        <c:v>0.47</c:v>
                      </c:pt>
                      <c:pt idx="100">
                        <c:v>0.42</c:v>
                      </c:pt>
                      <c:pt idx="101">
                        <c:v>0.44</c:v>
                      </c:pt>
                      <c:pt idx="102">
                        <c:v>0.44</c:v>
                      </c:pt>
                      <c:pt idx="103">
                        <c:v>0.41</c:v>
                      </c:pt>
                      <c:pt idx="104">
                        <c:v>0.47</c:v>
                      </c:pt>
                      <c:pt idx="105">
                        <c:v>0.48</c:v>
                      </c:pt>
                      <c:pt idx="106">
                        <c:v>0.51</c:v>
                      </c:pt>
                      <c:pt idx="107">
                        <c:v>0.39</c:v>
                      </c:pt>
                      <c:pt idx="108">
                        <c:v>0.43</c:v>
                      </c:pt>
                      <c:pt idx="109">
                        <c:v>0.51</c:v>
                      </c:pt>
                      <c:pt idx="110">
                        <c:v>0.38</c:v>
                      </c:pt>
                      <c:pt idx="111">
                        <c:v>0.43</c:v>
                      </c:pt>
                      <c:pt idx="112">
                        <c:v>0.45</c:v>
                      </c:pt>
                      <c:pt idx="113">
                        <c:v>0.45</c:v>
                      </c:pt>
                      <c:pt idx="114">
                        <c:v>0.42</c:v>
                      </c:pt>
                      <c:pt idx="115">
                        <c:v>0.44</c:v>
                      </c:pt>
                      <c:pt idx="116">
                        <c:v>0.5</c:v>
                      </c:pt>
                      <c:pt idx="117">
                        <c:v>0.44</c:v>
                      </c:pt>
                      <c:pt idx="118">
                        <c:v>0.4</c:v>
                      </c:pt>
                      <c:pt idx="119">
                        <c:v>0.41</c:v>
                      </c:pt>
                      <c:pt idx="120">
                        <c:v>0.48</c:v>
                      </c:pt>
                      <c:pt idx="121">
                        <c:v>0.51</c:v>
                      </c:pt>
                      <c:pt idx="122">
                        <c:v>0.45</c:v>
                      </c:pt>
                      <c:pt idx="123">
                        <c:v>0.43</c:v>
                      </c:pt>
                      <c:pt idx="124">
                        <c:v>0.5</c:v>
                      </c:pt>
                      <c:pt idx="125">
                        <c:v>0.5</c:v>
                      </c:pt>
                      <c:pt idx="126">
                        <c:v>0.51</c:v>
                      </c:pt>
                      <c:pt idx="127">
                        <c:v>0.6</c:v>
                      </c:pt>
                      <c:pt idx="128">
                        <c:v>0.63</c:v>
                      </c:pt>
                      <c:pt idx="129">
                        <c:v>0.62</c:v>
                      </c:pt>
                      <c:pt idx="130">
                        <c:v>0.63</c:v>
                      </c:pt>
                      <c:pt idx="131">
                        <c:v>0.53</c:v>
                      </c:pt>
                      <c:pt idx="132">
                        <c:v>0.74</c:v>
                      </c:pt>
                      <c:pt idx="133">
                        <c:v>0.7</c:v>
                      </c:pt>
                      <c:pt idx="134">
                        <c:v>0.68</c:v>
                      </c:pt>
                      <c:pt idx="135">
                        <c:v>0.64</c:v>
                      </c:pt>
                      <c:pt idx="136">
                        <c:v>0.67</c:v>
                      </c:pt>
                      <c:pt idx="137">
                        <c:v>0.65</c:v>
                      </c:pt>
                      <c:pt idx="138">
                        <c:v>0.6</c:v>
                      </c:pt>
                      <c:pt idx="139">
                        <c:v>0.63</c:v>
                      </c:pt>
                      <c:pt idx="140">
                        <c:v>0.68</c:v>
                      </c:pt>
                      <c:pt idx="141">
                        <c:v>0.68</c:v>
                      </c:pt>
                      <c:pt idx="142">
                        <c:v>0.75</c:v>
                      </c:pt>
                      <c:pt idx="143">
                        <c:v>0.8</c:v>
                      </c:pt>
                      <c:pt idx="144">
                        <c:v>0.7</c:v>
                      </c:pt>
                      <c:pt idx="145">
                        <c:v>0.82</c:v>
                      </c:pt>
                      <c:pt idx="146">
                        <c:v>0.76</c:v>
                      </c:pt>
                      <c:pt idx="147">
                        <c:v>0.83</c:v>
                      </c:pt>
                      <c:pt idx="148">
                        <c:v>0.77</c:v>
                      </c:pt>
                      <c:pt idx="149">
                        <c:v>0.97</c:v>
                      </c:pt>
                      <c:pt idx="150">
                        <c:v>0.99</c:v>
                      </c:pt>
                      <c:pt idx="151">
                        <c:v>0.95</c:v>
                      </c:pt>
                      <c:pt idx="152">
                        <c:v>0.89</c:v>
                      </c:pt>
                      <c:pt idx="153">
                        <c:v>1.18</c:v>
                      </c:pt>
                      <c:pt idx="154">
                        <c:v>1</c:v>
                      </c:pt>
                      <c:pt idx="155">
                        <c:v>1.1299999999999999</c:v>
                      </c:pt>
                      <c:pt idx="156">
                        <c:v>1.1399999999999999</c:v>
                      </c:pt>
                      <c:pt idx="157">
                        <c:v>1.1599999999999999</c:v>
                      </c:pt>
                      <c:pt idx="158">
                        <c:v>1.1100000000000001</c:v>
                      </c:pt>
                      <c:pt idx="159">
                        <c:v>1.0900000000000001</c:v>
                      </c:pt>
                      <c:pt idx="160">
                        <c:v>1.37</c:v>
                      </c:pt>
                      <c:pt idx="161">
                        <c:v>1.23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5AC4-4AC1-861A-D5734DB21BB4}"/>
                  </c:ext>
                </c:extLst>
              </c15:ser>
            </c15:filteredScatterSeries>
            <c15:filteredScatte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Sheet1!$G$1</c15:sqref>
                        </c15:formulaRef>
                      </c:ext>
                    </c:extLst>
                    <c:strCache>
                      <c:ptCount val="1"/>
                      <c:pt idx="0">
                        <c:v>after fixed mem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Sheet1!$A$2:$A$163</c15:sqref>
                        </c15:formulaRef>
                      </c:ext>
                    </c:extLst>
                    <c:numCache>
                      <c:formatCode>General</c:formatCode>
                      <c:ptCount val="162"/>
                      <c:pt idx="0">
                        <c:v>2</c:v>
                      </c:pt>
                      <c:pt idx="1">
                        <c:v>3</c:v>
                      </c:pt>
                      <c:pt idx="2">
                        <c:v>3</c:v>
                      </c:pt>
                      <c:pt idx="3">
                        <c:v>3</c:v>
                      </c:pt>
                      <c:pt idx="4">
                        <c:v>3</c:v>
                      </c:pt>
                      <c:pt idx="5">
                        <c:v>3</c:v>
                      </c:pt>
                      <c:pt idx="6">
                        <c:v>3</c:v>
                      </c:pt>
                      <c:pt idx="7">
                        <c:v>3</c:v>
                      </c:pt>
                      <c:pt idx="8">
                        <c:v>3</c:v>
                      </c:pt>
                      <c:pt idx="9">
                        <c:v>3</c:v>
                      </c:pt>
                      <c:pt idx="10">
                        <c:v>3</c:v>
                      </c:pt>
                      <c:pt idx="11">
                        <c:v>3</c:v>
                      </c:pt>
                      <c:pt idx="12">
                        <c:v>3</c:v>
                      </c:pt>
                      <c:pt idx="13">
                        <c:v>3</c:v>
                      </c:pt>
                      <c:pt idx="14">
                        <c:v>3</c:v>
                      </c:pt>
                      <c:pt idx="15">
                        <c:v>3</c:v>
                      </c:pt>
                      <c:pt idx="16">
                        <c:v>3</c:v>
                      </c:pt>
                      <c:pt idx="17">
                        <c:v>3</c:v>
                      </c:pt>
                      <c:pt idx="18">
                        <c:v>3</c:v>
                      </c:pt>
                      <c:pt idx="19">
                        <c:v>4</c:v>
                      </c:pt>
                      <c:pt idx="20">
                        <c:v>4</c:v>
                      </c:pt>
                      <c:pt idx="21">
                        <c:v>4</c:v>
                      </c:pt>
                      <c:pt idx="22">
                        <c:v>4</c:v>
                      </c:pt>
                      <c:pt idx="23">
                        <c:v>4</c:v>
                      </c:pt>
                      <c:pt idx="24">
                        <c:v>4</c:v>
                      </c:pt>
                      <c:pt idx="25">
                        <c:v>4</c:v>
                      </c:pt>
                      <c:pt idx="26">
                        <c:v>4</c:v>
                      </c:pt>
                      <c:pt idx="27">
                        <c:v>4</c:v>
                      </c:pt>
                      <c:pt idx="28">
                        <c:v>4</c:v>
                      </c:pt>
                      <c:pt idx="29">
                        <c:v>4</c:v>
                      </c:pt>
                      <c:pt idx="30">
                        <c:v>4</c:v>
                      </c:pt>
                      <c:pt idx="31">
                        <c:v>4</c:v>
                      </c:pt>
                      <c:pt idx="32">
                        <c:v>4</c:v>
                      </c:pt>
                      <c:pt idx="33">
                        <c:v>4</c:v>
                      </c:pt>
                      <c:pt idx="34">
                        <c:v>4</c:v>
                      </c:pt>
                      <c:pt idx="35">
                        <c:v>4</c:v>
                      </c:pt>
                      <c:pt idx="36">
                        <c:v>4</c:v>
                      </c:pt>
                      <c:pt idx="37">
                        <c:v>4</c:v>
                      </c:pt>
                      <c:pt idx="38">
                        <c:v>4</c:v>
                      </c:pt>
                      <c:pt idx="39">
                        <c:v>4</c:v>
                      </c:pt>
                      <c:pt idx="40">
                        <c:v>4</c:v>
                      </c:pt>
                      <c:pt idx="41">
                        <c:v>4</c:v>
                      </c:pt>
                      <c:pt idx="42">
                        <c:v>4</c:v>
                      </c:pt>
                      <c:pt idx="43">
                        <c:v>4</c:v>
                      </c:pt>
                      <c:pt idx="44">
                        <c:v>5</c:v>
                      </c:pt>
                      <c:pt idx="45">
                        <c:v>5</c:v>
                      </c:pt>
                      <c:pt idx="46">
                        <c:v>5</c:v>
                      </c:pt>
                      <c:pt idx="47">
                        <c:v>5</c:v>
                      </c:pt>
                      <c:pt idx="48">
                        <c:v>5</c:v>
                      </c:pt>
                      <c:pt idx="49">
                        <c:v>5</c:v>
                      </c:pt>
                      <c:pt idx="50">
                        <c:v>5</c:v>
                      </c:pt>
                      <c:pt idx="51">
                        <c:v>5</c:v>
                      </c:pt>
                      <c:pt idx="52">
                        <c:v>5</c:v>
                      </c:pt>
                      <c:pt idx="53">
                        <c:v>5</c:v>
                      </c:pt>
                      <c:pt idx="54">
                        <c:v>5</c:v>
                      </c:pt>
                      <c:pt idx="55">
                        <c:v>5</c:v>
                      </c:pt>
                      <c:pt idx="56">
                        <c:v>6</c:v>
                      </c:pt>
                      <c:pt idx="57">
                        <c:v>6</c:v>
                      </c:pt>
                      <c:pt idx="58">
                        <c:v>6</c:v>
                      </c:pt>
                      <c:pt idx="59">
                        <c:v>6</c:v>
                      </c:pt>
                      <c:pt idx="60">
                        <c:v>6</c:v>
                      </c:pt>
                      <c:pt idx="61">
                        <c:v>6</c:v>
                      </c:pt>
                      <c:pt idx="62">
                        <c:v>6</c:v>
                      </c:pt>
                      <c:pt idx="63">
                        <c:v>6</c:v>
                      </c:pt>
                      <c:pt idx="64">
                        <c:v>6</c:v>
                      </c:pt>
                      <c:pt idx="65">
                        <c:v>6</c:v>
                      </c:pt>
                      <c:pt idx="66">
                        <c:v>6</c:v>
                      </c:pt>
                      <c:pt idx="67">
                        <c:v>6</c:v>
                      </c:pt>
                      <c:pt idx="68">
                        <c:v>6</c:v>
                      </c:pt>
                      <c:pt idx="69">
                        <c:v>6</c:v>
                      </c:pt>
                      <c:pt idx="70">
                        <c:v>6</c:v>
                      </c:pt>
                      <c:pt idx="71">
                        <c:v>6</c:v>
                      </c:pt>
                      <c:pt idx="72">
                        <c:v>6</c:v>
                      </c:pt>
                      <c:pt idx="73">
                        <c:v>6</c:v>
                      </c:pt>
                      <c:pt idx="74">
                        <c:v>6</c:v>
                      </c:pt>
                      <c:pt idx="75">
                        <c:v>6</c:v>
                      </c:pt>
                      <c:pt idx="76">
                        <c:v>6</c:v>
                      </c:pt>
                      <c:pt idx="77">
                        <c:v>6</c:v>
                      </c:pt>
                      <c:pt idx="78">
                        <c:v>6</c:v>
                      </c:pt>
                      <c:pt idx="79">
                        <c:v>6</c:v>
                      </c:pt>
                      <c:pt idx="80">
                        <c:v>7</c:v>
                      </c:pt>
                      <c:pt idx="81">
                        <c:v>7</c:v>
                      </c:pt>
                      <c:pt idx="82">
                        <c:v>7</c:v>
                      </c:pt>
                      <c:pt idx="83">
                        <c:v>7</c:v>
                      </c:pt>
                      <c:pt idx="84">
                        <c:v>7</c:v>
                      </c:pt>
                      <c:pt idx="85">
                        <c:v>7</c:v>
                      </c:pt>
                      <c:pt idx="86">
                        <c:v>7</c:v>
                      </c:pt>
                      <c:pt idx="87">
                        <c:v>7</c:v>
                      </c:pt>
                      <c:pt idx="88">
                        <c:v>7</c:v>
                      </c:pt>
                      <c:pt idx="89">
                        <c:v>7</c:v>
                      </c:pt>
                      <c:pt idx="90">
                        <c:v>7</c:v>
                      </c:pt>
                      <c:pt idx="91">
                        <c:v>7</c:v>
                      </c:pt>
                      <c:pt idx="92">
                        <c:v>7</c:v>
                      </c:pt>
                      <c:pt idx="93">
                        <c:v>7</c:v>
                      </c:pt>
                      <c:pt idx="94">
                        <c:v>7</c:v>
                      </c:pt>
                      <c:pt idx="95">
                        <c:v>7</c:v>
                      </c:pt>
                      <c:pt idx="96">
                        <c:v>7</c:v>
                      </c:pt>
                      <c:pt idx="97">
                        <c:v>7</c:v>
                      </c:pt>
                      <c:pt idx="98">
                        <c:v>8</c:v>
                      </c:pt>
                      <c:pt idx="99">
                        <c:v>8</c:v>
                      </c:pt>
                      <c:pt idx="100">
                        <c:v>8</c:v>
                      </c:pt>
                      <c:pt idx="101">
                        <c:v>8</c:v>
                      </c:pt>
                      <c:pt idx="102">
                        <c:v>8</c:v>
                      </c:pt>
                      <c:pt idx="103">
                        <c:v>8</c:v>
                      </c:pt>
                      <c:pt idx="104">
                        <c:v>8</c:v>
                      </c:pt>
                      <c:pt idx="105">
                        <c:v>8</c:v>
                      </c:pt>
                      <c:pt idx="106">
                        <c:v>8</c:v>
                      </c:pt>
                      <c:pt idx="107">
                        <c:v>8</c:v>
                      </c:pt>
                      <c:pt idx="108">
                        <c:v>8</c:v>
                      </c:pt>
                      <c:pt idx="109">
                        <c:v>8</c:v>
                      </c:pt>
                      <c:pt idx="110">
                        <c:v>8</c:v>
                      </c:pt>
                      <c:pt idx="111">
                        <c:v>8</c:v>
                      </c:pt>
                      <c:pt idx="112">
                        <c:v>8</c:v>
                      </c:pt>
                      <c:pt idx="113">
                        <c:v>8</c:v>
                      </c:pt>
                      <c:pt idx="114">
                        <c:v>8</c:v>
                      </c:pt>
                      <c:pt idx="115">
                        <c:v>8</c:v>
                      </c:pt>
                      <c:pt idx="116">
                        <c:v>8</c:v>
                      </c:pt>
                      <c:pt idx="117">
                        <c:v>8</c:v>
                      </c:pt>
                      <c:pt idx="118">
                        <c:v>8</c:v>
                      </c:pt>
                      <c:pt idx="119">
                        <c:v>8</c:v>
                      </c:pt>
                      <c:pt idx="120">
                        <c:v>8</c:v>
                      </c:pt>
                      <c:pt idx="121">
                        <c:v>8</c:v>
                      </c:pt>
                      <c:pt idx="122">
                        <c:v>8</c:v>
                      </c:pt>
                      <c:pt idx="123">
                        <c:v>9</c:v>
                      </c:pt>
                      <c:pt idx="124">
                        <c:v>9</c:v>
                      </c:pt>
                      <c:pt idx="125">
                        <c:v>9</c:v>
                      </c:pt>
                      <c:pt idx="126">
                        <c:v>10</c:v>
                      </c:pt>
                      <c:pt idx="127">
                        <c:v>11</c:v>
                      </c:pt>
                      <c:pt idx="128">
                        <c:v>11</c:v>
                      </c:pt>
                      <c:pt idx="129">
                        <c:v>11</c:v>
                      </c:pt>
                      <c:pt idx="130">
                        <c:v>11</c:v>
                      </c:pt>
                      <c:pt idx="131">
                        <c:v>11</c:v>
                      </c:pt>
                      <c:pt idx="132">
                        <c:v>12</c:v>
                      </c:pt>
                      <c:pt idx="133">
                        <c:v>12</c:v>
                      </c:pt>
                      <c:pt idx="134">
                        <c:v>12</c:v>
                      </c:pt>
                      <c:pt idx="135">
                        <c:v>12</c:v>
                      </c:pt>
                      <c:pt idx="136">
                        <c:v>12</c:v>
                      </c:pt>
                      <c:pt idx="137">
                        <c:v>12</c:v>
                      </c:pt>
                      <c:pt idx="138">
                        <c:v>12</c:v>
                      </c:pt>
                      <c:pt idx="139">
                        <c:v>12</c:v>
                      </c:pt>
                      <c:pt idx="140">
                        <c:v>12</c:v>
                      </c:pt>
                      <c:pt idx="141">
                        <c:v>12</c:v>
                      </c:pt>
                      <c:pt idx="142">
                        <c:v>13</c:v>
                      </c:pt>
                      <c:pt idx="143">
                        <c:v>13</c:v>
                      </c:pt>
                      <c:pt idx="144">
                        <c:v>13</c:v>
                      </c:pt>
                      <c:pt idx="145">
                        <c:v>13</c:v>
                      </c:pt>
                      <c:pt idx="146">
                        <c:v>13</c:v>
                      </c:pt>
                      <c:pt idx="147">
                        <c:v>14</c:v>
                      </c:pt>
                      <c:pt idx="148">
                        <c:v>14</c:v>
                      </c:pt>
                      <c:pt idx="149">
                        <c:v>15</c:v>
                      </c:pt>
                      <c:pt idx="150">
                        <c:v>15</c:v>
                      </c:pt>
                      <c:pt idx="151">
                        <c:v>15</c:v>
                      </c:pt>
                      <c:pt idx="152">
                        <c:v>15</c:v>
                      </c:pt>
                      <c:pt idx="153">
                        <c:v>16</c:v>
                      </c:pt>
                      <c:pt idx="154">
                        <c:v>16</c:v>
                      </c:pt>
                      <c:pt idx="155">
                        <c:v>16</c:v>
                      </c:pt>
                      <c:pt idx="156">
                        <c:v>16</c:v>
                      </c:pt>
                      <c:pt idx="157">
                        <c:v>16</c:v>
                      </c:pt>
                      <c:pt idx="158">
                        <c:v>16</c:v>
                      </c:pt>
                      <c:pt idx="159">
                        <c:v>16</c:v>
                      </c:pt>
                      <c:pt idx="160">
                        <c:v>16</c:v>
                      </c:pt>
                      <c:pt idx="161">
                        <c:v>17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Sheet1!$G$2:$G$163</c15:sqref>
                        </c15:formulaRef>
                      </c:ext>
                    </c:extLst>
                    <c:numCache>
                      <c:formatCode>General</c:formatCode>
                      <c:ptCount val="162"/>
                      <c:pt idx="0">
                        <c:v>740952</c:v>
                      </c:pt>
                      <c:pt idx="1">
                        <c:v>761472</c:v>
                      </c:pt>
                      <c:pt idx="2">
                        <c:v>760976</c:v>
                      </c:pt>
                      <c:pt idx="3">
                        <c:v>761472</c:v>
                      </c:pt>
                      <c:pt idx="4">
                        <c:v>761768</c:v>
                      </c:pt>
                      <c:pt idx="5">
                        <c:v>762448</c:v>
                      </c:pt>
                      <c:pt idx="6">
                        <c:v>763196</c:v>
                      </c:pt>
                      <c:pt idx="7">
                        <c:v>762828</c:v>
                      </c:pt>
                      <c:pt idx="8">
                        <c:v>763092</c:v>
                      </c:pt>
                      <c:pt idx="9">
                        <c:v>763000</c:v>
                      </c:pt>
                      <c:pt idx="10">
                        <c:v>761460</c:v>
                      </c:pt>
                      <c:pt idx="11">
                        <c:v>762256</c:v>
                      </c:pt>
                      <c:pt idx="12">
                        <c:v>761620</c:v>
                      </c:pt>
                      <c:pt idx="13">
                        <c:v>762952</c:v>
                      </c:pt>
                      <c:pt idx="14">
                        <c:v>762844</c:v>
                      </c:pt>
                      <c:pt idx="15">
                        <c:v>763904</c:v>
                      </c:pt>
                      <c:pt idx="16">
                        <c:v>764524</c:v>
                      </c:pt>
                      <c:pt idx="17">
                        <c:v>763352</c:v>
                      </c:pt>
                      <c:pt idx="18">
                        <c:v>763892</c:v>
                      </c:pt>
                      <c:pt idx="19">
                        <c:v>768324</c:v>
                      </c:pt>
                      <c:pt idx="20">
                        <c:v>795448</c:v>
                      </c:pt>
                      <c:pt idx="21">
                        <c:v>795164</c:v>
                      </c:pt>
                      <c:pt idx="22">
                        <c:v>794956</c:v>
                      </c:pt>
                      <c:pt idx="23">
                        <c:v>794568</c:v>
                      </c:pt>
                      <c:pt idx="24">
                        <c:v>795100</c:v>
                      </c:pt>
                      <c:pt idx="25">
                        <c:v>795948</c:v>
                      </c:pt>
                      <c:pt idx="26">
                        <c:v>794412</c:v>
                      </c:pt>
                      <c:pt idx="27">
                        <c:v>794268</c:v>
                      </c:pt>
                      <c:pt idx="28">
                        <c:v>795992</c:v>
                      </c:pt>
                      <c:pt idx="29">
                        <c:v>795172</c:v>
                      </c:pt>
                      <c:pt idx="30">
                        <c:v>784064</c:v>
                      </c:pt>
                      <c:pt idx="31">
                        <c:v>795644</c:v>
                      </c:pt>
                      <c:pt idx="32">
                        <c:v>795096</c:v>
                      </c:pt>
                      <c:pt idx="33">
                        <c:v>795700</c:v>
                      </c:pt>
                      <c:pt idx="34">
                        <c:v>796112</c:v>
                      </c:pt>
                      <c:pt idx="35">
                        <c:v>795788</c:v>
                      </c:pt>
                      <c:pt idx="36">
                        <c:v>795288</c:v>
                      </c:pt>
                      <c:pt idx="37">
                        <c:v>795216</c:v>
                      </c:pt>
                      <c:pt idx="38">
                        <c:v>795564</c:v>
                      </c:pt>
                      <c:pt idx="39">
                        <c:v>795636</c:v>
                      </c:pt>
                      <c:pt idx="40">
                        <c:v>795584</c:v>
                      </c:pt>
                      <c:pt idx="41">
                        <c:v>795372</c:v>
                      </c:pt>
                      <c:pt idx="42">
                        <c:v>795736</c:v>
                      </c:pt>
                      <c:pt idx="43">
                        <c:v>795132</c:v>
                      </c:pt>
                      <c:pt idx="44">
                        <c:v>809756</c:v>
                      </c:pt>
                      <c:pt idx="45">
                        <c:v>811108</c:v>
                      </c:pt>
                      <c:pt idx="46">
                        <c:v>811324</c:v>
                      </c:pt>
                      <c:pt idx="47">
                        <c:v>810460</c:v>
                      </c:pt>
                      <c:pt idx="48">
                        <c:v>812460</c:v>
                      </c:pt>
                      <c:pt idx="49">
                        <c:v>813332</c:v>
                      </c:pt>
                      <c:pt idx="50">
                        <c:v>812816</c:v>
                      </c:pt>
                      <c:pt idx="51">
                        <c:v>813008</c:v>
                      </c:pt>
                      <c:pt idx="52">
                        <c:v>812628</c:v>
                      </c:pt>
                      <c:pt idx="53">
                        <c:v>819196</c:v>
                      </c:pt>
                      <c:pt idx="54">
                        <c:v>821392</c:v>
                      </c:pt>
                      <c:pt idx="55">
                        <c:v>820524</c:v>
                      </c:pt>
                      <c:pt idx="56">
                        <c:v>843736</c:v>
                      </c:pt>
                      <c:pt idx="57">
                        <c:v>844796</c:v>
                      </c:pt>
                      <c:pt idx="58">
                        <c:v>846312</c:v>
                      </c:pt>
                      <c:pt idx="59">
                        <c:v>845800</c:v>
                      </c:pt>
                      <c:pt idx="60">
                        <c:v>835856</c:v>
                      </c:pt>
                      <c:pt idx="61">
                        <c:v>835616</c:v>
                      </c:pt>
                      <c:pt idx="62">
                        <c:v>833936</c:v>
                      </c:pt>
                      <c:pt idx="63">
                        <c:v>833992</c:v>
                      </c:pt>
                      <c:pt idx="64">
                        <c:v>836128</c:v>
                      </c:pt>
                      <c:pt idx="65">
                        <c:v>866448</c:v>
                      </c:pt>
                      <c:pt idx="66">
                        <c:v>868292</c:v>
                      </c:pt>
                      <c:pt idx="67">
                        <c:v>866376</c:v>
                      </c:pt>
                      <c:pt idx="68">
                        <c:v>877380</c:v>
                      </c:pt>
                      <c:pt idx="69">
                        <c:v>876704</c:v>
                      </c:pt>
                      <c:pt idx="70">
                        <c:v>863520</c:v>
                      </c:pt>
                      <c:pt idx="71">
                        <c:v>862676</c:v>
                      </c:pt>
                      <c:pt idx="72">
                        <c:v>862892</c:v>
                      </c:pt>
                      <c:pt idx="73">
                        <c:v>863564</c:v>
                      </c:pt>
                      <c:pt idx="74">
                        <c:v>863052</c:v>
                      </c:pt>
                      <c:pt idx="75">
                        <c:v>863892</c:v>
                      </c:pt>
                      <c:pt idx="76">
                        <c:v>868352</c:v>
                      </c:pt>
                      <c:pt idx="77">
                        <c:v>863524</c:v>
                      </c:pt>
                      <c:pt idx="78">
                        <c:v>863880</c:v>
                      </c:pt>
                      <c:pt idx="79">
                        <c:v>866752</c:v>
                      </c:pt>
                      <c:pt idx="80">
                        <c:v>899204</c:v>
                      </c:pt>
                      <c:pt idx="81">
                        <c:v>895988</c:v>
                      </c:pt>
                      <c:pt idx="82">
                        <c:v>899132</c:v>
                      </c:pt>
                      <c:pt idx="83">
                        <c:v>892364</c:v>
                      </c:pt>
                      <c:pt idx="84">
                        <c:v>895144</c:v>
                      </c:pt>
                      <c:pt idx="85">
                        <c:v>895864</c:v>
                      </c:pt>
                      <c:pt idx="86">
                        <c:v>895120</c:v>
                      </c:pt>
                      <c:pt idx="87">
                        <c:v>907012</c:v>
                      </c:pt>
                      <c:pt idx="88">
                        <c:v>895660</c:v>
                      </c:pt>
                      <c:pt idx="89">
                        <c:v>890056</c:v>
                      </c:pt>
                      <c:pt idx="90">
                        <c:v>906696</c:v>
                      </c:pt>
                      <c:pt idx="91">
                        <c:v>897772</c:v>
                      </c:pt>
                      <c:pt idx="92">
                        <c:v>907536</c:v>
                      </c:pt>
                      <c:pt idx="93">
                        <c:v>915452</c:v>
                      </c:pt>
                      <c:pt idx="94">
                        <c:v>915940</c:v>
                      </c:pt>
                      <c:pt idx="95">
                        <c:v>916904</c:v>
                      </c:pt>
                      <c:pt idx="96">
                        <c:v>905600</c:v>
                      </c:pt>
                      <c:pt idx="97">
                        <c:v>908540</c:v>
                      </c:pt>
                      <c:pt idx="98">
                        <c:v>951696</c:v>
                      </c:pt>
                      <c:pt idx="99">
                        <c:v>957584</c:v>
                      </c:pt>
                      <c:pt idx="100">
                        <c:v>965636</c:v>
                      </c:pt>
                      <c:pt idx="101">
                        <c:v>964264</c:v>
                      </c:pt>
                      <c:pt idx="102">
                        <c:v>968552</c:v>
                      </c:pt>
                      <c:pt idx="103">
                        <c:v>957504</c:v>
                      </c:pt>
                      <c:pt idx="104">
                        <c:v>950036</c:v>
                      </c:pt>
                      <c:pt idx="105">
                        <c:v>957496</c:v>
                      </c:pt>
                      <c:pt idx="106">
                        <c:v>957336</c:v>
                      </c:pt>
                      <c:pt idx="107">
                        <c:v>950148</c:v>
                      </c:pt>
                      <c:pt idx="108">
                        <c:v>950988</c:v>
                      </c:pt>
                      <c:pt idx="109">
                        <c:v>957308</c:v>
                      </c:pt>
                      <c:pt idx="110">
                        <c:v>957572</c:v>
                      </c:pt>
                      <c:pt idx="111">
                        <c:v>984492</c:v>
                      </c:pt>
                      <c:pt idx="112">
                        <c:v>982948</c:v>
                      </c:pt>
                      <c:pt idx="113">
                        <c:v>985760</c:v>
                      </c:pt>
                      <c:pt idx="114">
                        <c:v>993656</c:v>
                      </c:pt>
                      <c:pt idx="115">
                        <c:v>992512</c:v>
                      </c:pt>
                      <c:pt idx="116">
                        <c:v>991904</c:v>
                      </c:pt>
                      <c:pt idx="117">
                        <c:v>993588</c:v>
                      </c:pt>
                      <c:pt idx="118">
                        <c:v>998108</c:v>
                      </c:pt>
                      <c:pt idx="119">
                        <c:v>993016</c:v>
                      </c:pt>
                      <c:pt idx="120">
                        <c:v>992904</c:v>
                      </c:pt>
                      <c:pt idx="121">
                        <c:v>999424</c:v>
                      </c:pt>
                      <c:pt idx="122">
                        <c:v>1000644</c:v>
                      </c:pt>
                      <c:pt idx="123">
                        <c:v>1059468</c:v>
                      </c:pt>
                      <c:pt idx="124">
                        <c:v>1065924</c:v>
                      </c:pt>
                      <c:pt idx="125">
                        <c:v>1108248</c:v>
                      </c:pt>
                      <c:pt idx="126">
                        <c:v>1172768</c:v>
                      </c:pt>
                      <c:pt idx="127">
                        <c:v>1342488</c:v>
                      </c:pt>
                      <c:pt idx="128">
                        <c:v>1330544</c:v>
                      </c:pt>
                      <c:pt idx="129">
                        <c:v>1335064</c:v>
                      </c:pt>
                      <c:pt idx="130">
                        <c:v>1329976</c:v>
                      </c:pt>
                      <c:pt idx="131">
                        <c:v>1334336</c:v>
                      </c:pt>
                      <c:pt idx="132">
                        <c:v>1517376</c:v>
                      </c:pt>
                      <c:pt idx="133">
                        <c:v>1446112</c:v>
                      </c:pt>
                      <c:pt idx="134">
                        <c:v>1424680</c:v>
                      </c:pt>
                      <c:pt idx="135">
                        <c:v>1429244</c:v>
                      </c:pt>
                      <c:pt idx="136">
                        <c:v>1446292</c:v>
                      </c:pt>
                      <c:pt idx="137">
                        <c:v>1446448</c:v>
                      </c:pt>
                      <c:pt idx="138">
                        <c:v>1445652</c:v>
                      </c:pt>
                      <c:pt idx="139">
                        <c:v>1446176</c:v>
                      </c:pt>
                      <c:pt idx="140">
                        <c:v>1446636</c:v>
                      </c:pt>
                      <c:pt idx="141">
                        <c:v>1446472</c:v>
                      </c:pt>
                      <c:pt idx="142">
                        <c:v>1624616</c:v>
                      </c:pt>
                      <c:pt idx="143">
                        <c:v>1636592</c:v>
                      </c:pt>
                      <c:pt idx="144">
                        <c:v>1627708</c:v>
                      </c:pt>
                      <c:pt idx="145">
                        <c:v>1639520</c:v>
                      </c:pt>
                      <c:pt idx="146">
                        <c:v>1644776</c:v>
                      </c:pt>
                      <c:pt idx="147">
                        <c:v>1809544</c:v>
                      </c:pt>
                      <c:pt idx="148">
                        <c:v>1710076</c:v>
                      </c:pt>
                      <c:pt idx="149">
                        <c:v>2042272</c:v>
                      </c:pt>
                      <c:pt idx="150">
                        <c:v>2025864</c:v>
                      </c:pt>
                      <c:pt idx="151">
                        <c:v>2026012</c:v>
                      </c:pt>
                      <c:pt idx="152">
                        <c:v>2041700</c:v>
                      </c:pt>
                      <c:pt idx="153">
                        <c:v>2355108</c:v>
                      </c:pt>
                      <c:pt idx="154">
                        <c:v>2394436</c:v>
                      </c:pt>
                      <c:pt idx="155">
                        <c:v>2355920</c:v>
                      </c:pt>
                      <c:pt idx="156">
                        <c:v>2400196</c:v>
                      </c:pt>
                      <c:pt idx="157">
                        <c:v>2413116</c:v>
                      </c:pt>
                      <c:pt idx="158">
                        <c:v>2405048</c:v>
                      </c:pt>
                      <c:pt idx="159">
                        <c:v>2428376</c:v>
                      </c:pt>
                      <c:pt idx="160">
                        <c:v>2415480</c:v>
                      </c:pt>
                      <c:pt idx="161">
                        <c:v>2734404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5AC4-4AC1-861A-D5734DB21BB4}"/>
                  </c:ext>
                </c:extLst>
              </c15:ser>
            </c15:filteredScatterSeries>
          </c:ext>
        </c:extLst>
      </c:scatterChart>
      <c:valAx>
        <c:axId val="3853706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 limbs (machine integers per big integer)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6086144"/>
        <c:crosses val="autoZero"/>
        <c:crossBetween val="midCat"/>
        <c:majorUnit val="2"/>
        <c:minorUnit val="1"/>
      </c:valAx>
      <c:valAx>
        <c:axId val="216086144"/>
        <c:scaling>
          <c:orientation val="minMax"/>
          <c:max val="1000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5370608"/>
        <c:crosses val="autoZero"/>
        <c:crossBetween val="midCat"/>
        <c:majorUnit val="20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4"/>
          <c:order val="4"/>
          <c:tx>
            <c:strRef>
              <c:f>Sheet1!$F$1</c:f>
              <c:strCache>
                <c:ptCount val="1"/>
                <c:pt idx="0">
                  <c:v>after fixed user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75000"/>
                </a:schemeClr>
              </a:solidFill>
              <a:ln w="9525">
                <a:solidFill>
                  <a:schemeClr val="accent6">
                    <a:lumMod val="75000"/>
                  </a:schemeClr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6">
                    <a:lumMod val="75000"/>
                  </a:schemeClr>
                </a:solidFill>
                <a:prstDash val="sysDot"/>
              </a:ln>
              <a:effectLst/>
            </c:spPr>
            <c:trendlineType val="exp"/>
            <c:dispRSqr val="1"/>
            <c:dispEq val="1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Sheet1!$A$2:$A$163</c:f>
              <c:numCache>
                <c:formatCode>General</c:formatCode>
                <c:ptCount val="162"/>
                <c:pt idx="0">
                  <c:v>2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4</c:v>
                </c:pt>
                <c:pt idx="20">
                  <c:v>4</c:v>
                </c:pt>
                <c:pt idx="21">
                  <c:v>4</c:v>
                </c:pt>
                <c:pt idx="22">
                  <c:v>4</c:v>
                </c:pt>
                <c:pt idx="23">
                  <c:v>4</c:v>
                </c:pt>
                <c:pt idx="24">
                  <c:v>4</c:v>
                </c:pt>
                <c:pt idx="25">
                  <c:v>4</c:v>
                </c:pt>
                <c:pt idx="26">
                  <c:v>4</c:v>
                </c:pt>
                <c:pt idx="27">
                  <c:v>4</c:v>
                </c:pt>
                <c:pt idx="28">
                  <c:v>4</c:v>
                </c:pt>
                <c:pt idx="29">
                  <c:v>4</c:v>
                </c:pt>
                <c:pt idx="30">
                  <c:v>4</c:v>
                </c:pt>
                <c:pt idx="31">
                  <c:v>4</c:v>
                </c:pt>
                <c:pt idx="32">
                  <c:v>4</c:v>
                </c:pt>
                <c:pt idx="33">
                  <c:v>4</c:v>
                </c:pt>
                <c:pt idx="34">
                  <c:v>4</c:v>
                </c:pt>
                <c:pt idx="35">
                  <c:v>4</c:v>
                </c:pt>
                <c:pt idx="36">
                  <c:v>4</c:v>
                </c:pt>
                <c:pt idx="37">
                  <c:v>4</c:v>
                </c:pt>
                <c:pt idx="38">
                  <c:v>4</c:v>
                </c:pt>
                <c:pt idx="39">
                  <c:v>4</c:v>
                </c:pt>
                <c:pt idx="40">
                  <c:v>4</c:v>
                </c:pt>
                <c:pt idx="41">
                  <c:v>4</c:v>
                </c:pt>
                <c:pt idx="42">
                  <c:v>4</c:v>
                </c:pt>
                <c:pt idx="43">
                  <c:v>4</c:v>
                </c:pt>
                <c:pt idx="44">
                  <c:v>5</c:v>
                </c:pt>
                <c:pt idx="45">
                  <c:v>5</c:v>
                </c:pt>
                <c:pt idx="46">
                  <c:v>5</c:v>
                </c:pt>
                <c:pt idx="47">
                  <c:v>5</c:v>
                </c:pt>
                <c:pt idx="48">
                  <c:v>5</c:v>
                </c:pt>
                <c:pt idx="49">
                  <c:v>5</c:v>
                </c:pt>
                <c:pt idx="50">
                  <c:v>5</c:v>
                </c:pt>
                <c:pt idx="51">
                  <c:v>5</c:v>
                </c:pt>
                <c:pt idx="52">
                  <c:v>5</c:v>
                </c:pt>
                <c:pt idx="53">
                  <c:v>5</c:v>
                </c:pt>
                <c:pt idx="54">
                  <c:v>5</c:v>
                </c:pt>
                <c:pt idx="55">
                  <c:v>5</c:v>
                </c:pt>
                <c:pt idx="56">
                  <c:v>6</c:v>
                </c:pt>
                <c:pt idx="57">
                  <c:v>6</c:v>
                </c:pt>
                <c:pt idx="58">
                  <c:v>6</c:v>
                </c:pt>
                <c:pt idx="59">
                  <c:v>6</c:v>
                </c:pt>
                <c:pt idx="60">
                  <c:v>6</c:v>
                </c:pt>
                <c:pt idx="61">
                  <c:v>6</c:v>
                </c:pt>
                <c:pt idx="62">
                  <c:v>6</c:v>
                </c:pt>
                <c:pt idx="63">
                  <c:v>6</c:v>
                </c:pt>
                <c:pt idx="64">
                  <c:v>6</c:v>
                </c:pt>
                <c:pt idx="65">
                  <c:v>6</c:v>
                </c:pt>
                <c:pt idx="66">
                  <c:v>6</c:v>
                </c:pt>
                <c:pt idx="67">
                  <c:v>6</c:v>
                </c:pt>
                <c:pt idx="68">
                  <c:v>6</c:v>
                </c:pt>
                <c:pt idx="69">
                  <c:v>6</c:v>
                </c:pt>
                <c:pt idx="70">
                  <c:v>6</c:v>
                </c:pt>
                <c:pt idx="71">
                  <c:v>6</c:v>
                </c:pt>
                <c:pt idx="72">
                  <c:v>6</c:v>
                </c:pt>
                <c:pt idx="73">
                  <c:v>6</c:v>
                </c:pt>
                <c:pt idx="74">
                  <c:v>6</c:v>
                </c:pt>
                <c:pt idx="75">
                  <c:v>6</c:v>
                </c:pt>
                <c:pt idx="76">
                  <c:v>6</c:v>
                </c:pt>
                <c:pt idx="77">
                  <c:v>6</c:v>
                </c:pt>
                <c:pt idx="78">
                  <c:v>6</c:v>
                </c:pt>
                <c:pt idx="79">
                  <c:v>6</c:v>
                </c:pt>
                <c:pt idx="80">
                  <c:v>7</c:v>
                </c:pt>
                <c:pt idx="81">
                  <c:v>7</c:v>
                </c:pt>
                <c:pt idx="82">
                  <c:v>7</c:v>
                </c:pt>
                <c:pt idx="83">
                  <c:v>7</c:v>
                </c:pt>
                <c:pt idx="84">
                  <c:v>7</c:v>
                </c:pt>
                <c:pt idx="85">
                  <c:v>7</c:v>
                </c:pt>
                <c:pt idx="86">
                  <c:v>7</c:v>
                </c:pt>
                <c:pt idx="87">
                  <c:v>7</c:v>
                </c:pt>
                <c:pt idx="88">
                  <c:v>7</c:v>
                </c:pt>
                <c:pt idx="89">
                  <c:v>7</c:v>
                </c:pt>
                <c:pt idx="90">
                  <c:v>7</c:v>
                </c:pt>
                <c:pt idx="91">
                  <c:v>7</c:v>
                </c:pt>
                <c:pt idx="92">
                  <c:v>7</c:v>
                </c:pt>
                <c:pt idx="93">
                  <c:v>7</c:v>
                </c:pt>
                <c:pt idx="94">
                  <c:v>7</c:v>
                </c:pt>
                <c:pt idx="95">
                  <c:v>7</c:v>
                </c:pt>
                <c:pt idx="96">
                  <c:v>7</c:v>
                </c:pt>
                <c:pt idx="97">
                  <c:v>7</c:v>
                </c:pt>
                <c:pt idx="98">
                  <c:v>8</c:v>
                </c:pt>
                <c:pt idx="99">
                  <c:v>8</c:v>
                </c:pt>
                <c:pt idx="100">
                  <c:v>8</c:v>
                </c:pt>
                <c:pt idx="101">
                  <c:v>8</c:v>
                </c:pt>
                <c:pt idx="102">
                  <c:v>8</c:v>
                </c:pt>
                <c:pt idx="103">
                  <c:v>8</c:v>
                </c:pt>
                <c:pt idx="104">
                  <c:v>8</c:v>
                </c:pt>
                <c:pt idx="105">
                  <c:v>8</c:v>
                </c:pt>
                <c:pt idx="106">
                  <c:v>8</c:v>
                </c:pt>
                <c:pt idx="107">
                  <c:v>8</c:v>
                </c:pt>
                <c:pt idx="108">
                  <c:v>8</c:v>
                </c:pt>
                <c:pt idx="109">
                  <c:v>8</c:v>
                </c:pt>
                <c:pt idx="110">
                  <c:v>8</c:v>
                </c:pt>
                <c:pt idx="111">
                  <c:v>8</c:v>
                </c:pt>
                <c:pt idx="112">
                  <c:v>8</c:v>
                </c:pt>
                <c:pt idx="113">
                  <c:v>8</c:v>
                </c:pt>
                <c:pt idx="114">
                  <c:v>8</c:v>
                </c:pt>
                <c:pt idx="115">
                  <c:v>8</c:v>
                </c:pt>
                <c:pt idx="116">
                  <c:v>8</c:v>
                </c:pt>
                <c:pt idx="117">
                  <c:v>8</c:v>
                </c:pt>
                <c:pt idx="118">
                  <c:v>8</c:v>
                </c:pt>
                <c:pt idx="119">
                  <c:v>8</c:v>
                </c:pt>
                <c:pt idx="120">
                  <c:v>8</c:v>
                </c:pt>
                <c:pt idx="121">
                  <c:v>8</c:v>
                </c:pt>
                <c:pt idx="122">
                  <c:v>8</c:v>
                </c:pt>
                <c:pt idx="123">
                  <c:v>9</c:v>
                </c:pt>
                <c:pt idx="124">
                  <c:v>9</c:v>
                </c:pt>
                <c:pt idx="125">
                  <c:v>9</c:v>
                </c:pt>
                <c:pt idx="126">
                  <c:v>10</c:v>
                </c:pt>
                <c:pt idx="127">
                  <c:v>11</c:v>
                </c:pt>
                <c:pt idx="128">
                  <c:v>11</c:v>
                </c:pt>
                <c:pt idx="129">
                  <c:v>11</c:v>
                </c:pt>
                <c:pt idx="130">
                  <c:v>11</c:v>
                </c:pt>
                <c:pt idx="131">
                  <c:v>11</c:v>
                </c:pt>
                <c:pt idx="132">
                  <c:v>12</c:v>
                </c:pt>
                <c:pt idx="133">
                  <c:v>12</c:v>
                </c:pt>
                <c:pt idx="134">
                  <c:v>12</c:v>
                </c:pt>
                <c:pt idx="135">
                  <c:v>12</c:v>
                </c:pt>
                <c:pt idx="136">
                  <c:v>12</c:v>
                </c:pt>
                <c:pt idx="137">
                  <c:v>12</c:v>
                </c:pt>
                <c:pt idx="138">
                  <c:v>12</c:v>
                </c:pt>
                <c:pt idx="139">
                  <c:v>12</c:v>
                </c:pt>
                <c:pt idx="140">
                  <c:v>12</c:v>
                </c:pt>
                <c:pt idx="141">
                  <c:v>12</c:v>
                </c:pt>
                <c:pt idx="142">
                  <c:v>13</c:v>
                </c:pt>
                <c:pt idx="143">
                  <c:v>13</c:v>
                </c:pt>
                <c:pt idx="144">
                  <c:v>13</c:v>
                </c:pt>
                <c:pt idx="145">
                  <c:v>13</c:v>
                </c:pt>
                <c:pt idx="146">
                  <c:v>13</c:v>
                </c:pt>
                <c:pt idx="147">
                  <c:v>14</c:v>
                </c:pt>
                <c:pt idx="148">
                  <c:v>14</c:v>
                </c:pt>
                <c:pt idx="149">
                  <c:v>15</c:v>
                </c:pt>
                <c:pt idx="150">
                  <c:v>15</c:v>
                </c:pt>
                <c:pt idx="151">
                  <c:v>15</c:v>
                </c:pt>
                <c:pt idx="152">
                  <c:v>15</c:v>
                </c:pt>
                <c:pt idx="153">
                  <c:v>16</c:v>
                </c:pt>
                <c:pt idx="154">
                  <c:v>16</c:v>
                </c:pt>
                <c:pt idx="155">
                  <c:v>16</c:v>
                </c:pt>
                <c:pt idx="156">
                  <c:v>16</c:v>
                </c:pt>
                <c:pt idx="157">
                  <c:v>16</c:v>
                </c:pt>
                <c:pt idx="158">
                  <c:v>16</c:v>
                </c:pt>
                <c:pt idx="159">
                  <c:v>16</c:v>
                </c:pt>
                <c:pt idx="160">
                  <c:v>16</c:v>
                </c:pt>
                <c:pt idx="161">
                  <c:v>17</c:v>
                </c:pt>
              </c:numCache>
            </c:numRef>
          </c:xVal>
          <c:yVal>
            <c:numRef>
              <c:f>Sheet1!$F$2:$F$163</c:f>
              <c:numCache>
                <c:formatCode>General</c:formatCode>
                <c:ptCount val="162"/>
                <c:pt idx="0">
                  <c:v>13.08</c:v>
                </c:pt>
                <c:pt idx="1">
                  <c:v>15.72</c:v>
                </c:pt>
                <c:pt idx="2">
                  <c:v>15.81</c:v>
                </c:pt>
                <c:pt idx="3">
                  <c:v>16.14</c:v>
                </c:pt>
                <c:pt idx="4">
                  <c:v>15.79</c:v>
                </c:pt>
                <c:pt idx="5">
                  <c:v>15.97</c:v>
                </c:pt>
                <c:pt idx="6">
                  <c:v>15.84</c:v>
                </c:pt>
                <c:pt idx="7">
                  <c:v>15.88</c:v>
                </c:pt>
                <c:pt idx="8">
                  <c:v>15.93</c:v>
                </c:pt>
                <c:pt idx="9">
                  <c:v>15.7</c:v>
                </c:pt>
                <c:pt idx="10">
                  <c:v>15.75</c:v>
                </c:pt>
                <c:pt idx="11">
                  <c:v>15.8</c:v>
                </c:pt>
                <c:pt idx="12">
                  <c:v>15.67</c:v>
                </c:pt>
                <c:pt idx="13">
                  <c:v>15.8</c:v>
                </c:pt>
                <c:pt idx="14">
                  <c:v>15.96</c:v>
                </c:pt>
                <c:pt idx="15">
                  <c:v>15.81</c:v>
                </c:pt>
                <c:pt idx="16">
                  <c:v>16.03</c:v>
                </c:pt>
                <c:pt idx="17">
                  <c:v>16.02</c:v>
                </c:pt>
                <c:pt idx="18">
                  <c:v>15.83</c:v>
                </c:pt>
                <c:pt idx="19">
                  <c:v>16.89</c:v>
                </c:pt>
                <c:pt idx="20">
                  <c:v>19.78</c:v>
                </c:pt>
                <c:pt idx="21">
                  <c:v>19.78</c:v>
                </c:pt>
                <c:pt idx="22">
                  <c:v>19.87</c:v>
                </c:pt>
                <c:pt idx="23">
                  <c:v>19.89</c:v>
                </c:pt>
                <c:pt idx="24">
                  <c:v>19.899999999999999</c:v>
                </c:pt>
                <c:pt idx="25">
                  <c:v>19.75</c:v>
                </c:pt>
                <c:pt idx="26">
                  <c:v>19.8</c:v>
                </c:pt>
                <c:pt idx="27">
                  <c:v>19.87</c:v>
                </c:pt>
                <c:pt idx="28">
                  <c:v>19.78</c:v>
                </c:pt>
                <c:pt idx="29">
                  <c:v>19.89</c:v>
                </c:pt>
                <c:pt idx="30">
                  <c:v>19.79</c:v>
                </c:pt>
                <c:pt idx="31">
                  <c:v>20.05</c:v>
                </c:pt>
                <c:pt idx="32">
                  <c:v>19.97</c:v>
                </c:pt>
                <c:pt idx="33">
                  <c:v>19.899999999999999</c:v>
                </c:pt>
                <c:pt idx="34">
                  <c:v>19.96</c:v>
                </c:pt>
                <c:pt idx="35">
                  <c:v>19.86</c:v>
                </c:pt>
                <c:pt idx="36">
                  <c:v>19.760000000000002</c:v>
                </c:pt>
                <c:pt idx="37">
                  <c:v>19.87</c:v>
                </c:pt>
                <c:pt idx="38">
                  <c:v>19.88</c:v>
                </c:pt>
                <c:pt idx="39">
                  <c:v>19.78</c:v>
                </c:pt>
                <c:pt idx="40">
                  <c:v>19.829999999999998</c:v>
                </c:pt>
                <c:pt idx="41">
                  <c:v>19.91</c:v>
                </c:pt>
                <c:pt idx="42">
                  <c:v>19.96</c:v>
                </c:pt>
                <c:pt idx="43">
                  <c:v>19.940000000000001</c:v>
                </c:pt>
                <c:pt idx="44">
                  <c:v>20.77</c:v>
                </c:pt>
                <c:pt idx="45">
                  <c:v>21.2</c:v>
                </c:pt>
                <c:pt idx="46">
                  <c:v>21.27</c:v>
                </c:pt>
                <c:pt idx="47">
                  <c:v>20.76</c:v>
                </c:pt>
                <c:pt idx="48">
                  <c:v>21.26</c:v>
                </c:pt>
                <c:pt idx="49">
                  <c:v>21.5</c:v>
                </c:pt>
                <c:pt idx="50">
                  <c:v>21.21</c:v>
                </c:pt>
                <c:pt idx="51">
                  <c:v>21.24</c:v>
                </c:pt>
                <c:pt idx="52">
                  <c:v>21.19</c:v>
                </c:pt>
                <c:pt idx="53">
                  <c:v>24.71</c:v>
                </c:pt>
                <c:pt idx="54">
                  <c:v>24.7</c:v>
                </c:pt>
                <c:pt idx="55">
                  <c:v>24.68</c:v>
                </c:pt>
                <c:pt idx="56">
                  <c:v>26.21</c:v>
                </c:pt>
                <c:pt idx="57">
                  <c:v>26.26</c:v>
                </c:pt>
                <c:pt idx="58">
                  <c:v>26.26</c:v>
                </c:pt>
                <c:pt idx="59">
                  <c:v>26.19</c:v>
                </c:pt>
                <c:pt idx="60">
                  <c:v>25.7</c:v>
                </c:pt>
                <c:pt idx="61">
                  <c:v>26.37</c:v>
                </c:pt>
                <c:pt idx="62">
                  <c:v>25.62</c:v>
                </c:pt>
                <c:pt idx="63">
                  <c:v>25.73</c:v>
                </c:pt>
                <c:pt idx="64">
                  <c:v>26.27</c:v>
                </c:pt>
                <c:pt idx="65">
                  <c:v>30.19</c:v>
                </c:pt>
                <c:pt idx="66">
                  <c:v>29.93</c:v>
                </c:pt>
                <c:pt idx="67">
                  <c:v>29.97</c:v>
                </c:pt>
                <c:pt idx="68">
                  <c:v>30.15</c:v>
                </c:pt>
                <c:pt idx="69">
                  <c:v>30.02</c:v>
                </c:pt>
                <c:pt idx="70">
                  <c:v>30.17</c:v>
                </c:pt>
                <c:pt idx="71">
                  <c:v>30.08</c:v>
                </c:pt>
                <c:pt idx="72">
                  <c:v>30</c:v>
                </c:pt>
                <c:pt idx="73">
                  <c:v>30.08</c:v>
                </c:pt>
                <c:pt idx="74">
                  <c:v>29.98</c:v>
                </c:pt>
                <c:pt idx="75">
                  <c:v>30.23</c:v>
                </c:pt>
                <c:pt idx="76">
                  <c:v>29.96</c:v>
                </c:pt>
                <c:pt idx="77">
                  <c:v>29.93</c:v>
                </c:pt>
                <c:pt idx="78">
                  <c:v>30.02</c:v>
                </c:pt>
                <c:pt idx="79">
                  <c:v>30.22</c:v>
                </c:pt>
                <c:pt idx="80">
                  <c:v>32.049999999999997</c:v>
                </c:pt>
                <c:pt idx="81">
                  <c:v>31.23</c:v>
                </c:pt>
                <c:pt idx="82">
                  <c:v>32.06</c:v>
                </c:pt>
                <c:pt idx="83">
                  <c:v>32.020000000000003</c:v>
                </c:pt>
                <c:pt idx="84">
                  <c:v>32.090000000000003</c:v>
                </c:pt>
                <c:pt idx="85">
                  <c:v>32.04</c:v>
                </c:pt>
                <c:pt idx="86">
                  <c:v>31.38</c:v>
                </c:pt>
                <c:pt idx="87">
                  <c:v>31.27</c:v>
                </c:pt>
                <c:pt idx="88">
                  <c:v>31.89</c:v>
                </c:pt>
                <c:pt idx="89">
                  <c:v>31.09</c:v>
                </c:pt>
                <c:pt idx="90">
                  <c:v>31.07</c:v>
                </c:pt>
                <c:pt idx="91">
                  <c:v>37.200000000000003</c:v>
                </c:pt>
                <c:pt idx="92">
                  <c:v>37.18</c:v>
                </c:pt>
                <c:pt idx="93">
                  <c:v>37.270000000000003</c:v>
                </c:pt>
                <c:pt idx="94">
                  <c:v>37.08</c:v>
                </c:pt>
                <c:pt idx="95">
                  <c:v>37.19</c:v>
                </c:pt>
                <c:pt idx="96">
                  <c:v>37.35</c:v>
                </c:pt>
                <c:pt idx="97">
                  <c:v>36.909999999999997</c:v>
                </c:pt>
                <c:pt idx="98">
                  <c:v>39.5</c:v>
                </c:pt>
                <c:pt idx="99">
                  <c:v>39.64</c:v>
                </c:pt>
                <c:pt idx="100">
                  <c:v>40.39</c:v>
                </c:pt>
                <c:pt idx="101">
                  <c:v>40.56</c:v>
                </c:pt>
                <c:pt idx="102">
                  <c:v>40.200000000000003</c:v>
                </c:pt>
                <c:pt idx="103">
                  <c:v>40.42</c:v>
                </c:pt>
                <c:pt idx="104">
                  <c:v>38.57</c:v>
                </c:pt>
                <c:pt idx="105">
                  <c:v>40.479999999999997</c:v>
                </c:pt>
                <c:pt idx="106">
                  <c:v>39.68</c:v>
                </c:pt>
                <c:pt idx="107">
                  <c:v>39.21</c:v>
                </c:pt>
                <c:pt idx="108">
                  <c:v>40.31</c:v>
                </c:pt>
                <c:pt idx="109">
                  <c:v>40.36</c:v>
                </c:pt>
                <c:pt idx="110">
                  <c:v>40.5</c:v>
                </c:pt>
                <c:pt idx="111">
                  <c:v>47.26</c:v>
                </c:pt>
                <c:pt idx="112">
                  <c:v>47.17</c:v>
                </c:pt>
                <c:pt idx="113">
                  <c:v>46.86</c:v>
                </c:pt>
                <c:pt idx="114">
                  <c:v>47.88</c:v>
                </c:pt>
                <c:pt idx="115">
                  <c:v>47.11</c:v>
                </c:pt>
                <c:pt idx="116">
                  <c:v>47.09</c:v>
                </c:pt>
                <c:pt idx="117">
                  <c:v>47.05</c:v>
                </c:pt>
                <c:pt idx="118">
                  <c:v>46.74</c:v>
                </c:pt>
                <c:pt idx="119">
                  <c:v>47.14</c:v>
                </c:pt>
                <c:pt idx="120">
                  <c:v>47.05</c:v>
                </c:pt>
                <c:pt idx="121">
                  <c:v>47.34</c:v>
                </c:pt>
                <c:pt idx="122">
                  <c:v>46.96</c:v>
                </c:pt>
                <c:pt idx="123">
                  <c:v>48.51</c:v>
                </c:pt>
                <c:pt idx="124">
                  <c:v>48.17</c:v>
                </c:pt>
                <c:pt idx="125">
                  <c:v>56.02</c:v>
                </c:pt>
                <c:pt idx="126">
                  <c:v>59.53</c:v>
                </c:pt>
                <c:pt idx="127">
                  <c:v>75.11</c:v>
                </c:pt>
                <c:pt idx="128">
                  <c:v>75.81</c:v>
                </c:pt>
                <c:pt idx="129">
                  <c:v>75.569999999999993</c:v>
                </c:pt>
                <c:pt idx="130">
                  <c:v>75.400000000000006</c:v>
                </c:pt>
                <c:pt idx="131">
                  <c:v>75.680000000000007</c:v>
                </c:pt>
                <c:pt idx="132">
                  <c:v>90.07</c:v>
                </c:pt>
                <c:pt idx="133">
                  <c:v>90.16</c:v>
                </c:pt>
                <c:pt idx="134">
                  <c:v>89.58</c:v>
                </c:pt>
                <c:pt idx="135">
                  <c:v>89.95</c:v>
                </c:pt>
                <c:pt idx="136">
                  <c:v>89.63</c:v>
                </c:pt>
                <c:pt idx="137">
                  <c:v>89.87</c:v>
                </c:pt>
                <c:pt idx="138">
                  <c:v>90.26</c:v>
                </c:pt>
                <c:pt idx="139">
                  <c:v>89.89</c:v>
                </c:pt>
                <c:pt idx="140">
                  <c:v>89.47</c:v>
                </c:pt>
                <c:pt idx="141">
                  <c:v>90.42</c:v>
                </c:pt>
                <c:pt idx="142">
                  <c:v>112.89</c:v>
                </c:pt>
                <c:pt idx="143">
                  <c:v>112.4</c:v>
                </c:pt>
                <c:pt idx="144">
                  <c:v>112.97</c:v>
                </c:pt>
                <c:pt idx="145">
                  <c:v>111.98</c:v>
                </c:pt>
                <c:pt idx="146">
                  <c:v>112.74</c:v>
                </c:pt>
                <c:pt idx="147">
                  <c:v>130.77000000000001</c:v>
                </c:pt>
                <c:pt idx="148">
                  <c:v>131.19999999999999</c:v>
                </c:pt>
                <c:pt idx="149">
                  <c:v>156.9</c:v>
                </c:pt>
                <c:pt idx="150">
                  <c:v>156.81</c:v>
                </c:pt>
                <c:pt idx="151">
                  <c:v>157.49</c:v>
                </c:pt>
                <c:pt idx="152">
                  <c:v>157.72999999999999</c:v>
                </c:pt>
                <c:pt idx="153">
                  <c:v>195.5</c:v>
                </c:pt>
                <c:pt idx="154">
                  <c:v>195.45</c:v>
                </c:pt>
                <c:pt idx="155">
                  <c:v>194.89</c:v>
                </c:pt>
                <c:pt idx="156">
                  <c:v>195.55</c:v>
                </c:pt>
                <c:pt idx="157">
                  <c:v>196.53</c:v>
                </c:pt>
                <c:pt idx="158">
                  <c:v>195.34</c:v>
                </c:pt>
                <c:pt idx="159">
                  <c:v>195.46</c:v>
                </c:pt>
                <c:pt idx="160">
                  <c:v>196.22</c:v>
                </c:pt>
                <c:pt idx="161">
                  <c:v>215.27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175-4C3B-88E4-DADC1F049C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5370608"/>
        <c:axId val="216086144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bitwidth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Sheet1!$A$2:$A$163</c15:sqref>
                        </c15:formulaRef>
                      </c:ext>
                    </c:extLst>
                    <c:numCache>
                      <c:formatCode>General</c:formatCode>
                      <c:ptCount val="162"/>
                      <c:pt idx="0">
                        <c:v>2</c:v>
                      </c:pt>
                      <c:pt idx="1">
                        <c:v>3</c:v>
                      </c:pt>
                      <c:pt idx="2">
                        <c:v>3</c:v>
                      </c:pt>
                      <c:pt idx="3">
                        <c:v>3</c:v>
                      </c:pt>
                      <c:pt idx="4">
                        <c:v>3</c:v>
                      </c:pt>
                      <c:pt idx="5">
                        <c:v>3</c:v>
                      </c:pt>
                      <c:pt idx="6">
                        <c:v>3</c:v>
                      </c:pt>
                      <c:pt idx="7">
                        <c:v>3</c:v>
                      </c:pt>
                      <c:pt idx="8">
                        <c:v>3</c:v>
                      </c:pt>
                      <c:pt idx="9">
                        <c:v>3</c:v>
                      </c:pt>
                      <c:pt idx="10">
                        <c:v>3</c:v>
                      </c:pt>
                      <c:pt idx="11">
                        <c:v>3</c:v>
                      </c:pt>
                      <c:pt idx="12">
                        <c:v>3</c:v>
                      </c:pt>
                      <c:pt idx="13">
                        <c:v>3</c:v>
                      </c:pt>
                      <c:pt idx="14">
                        <c:v>3</c:v>
                      </c:pt>
                      <c:pt idx="15">
                        <c:v>3</c:v>
                      </c:pt>
                      <c:pt idx="16">
                        <c:v>3</c:v>
                      </c:pt>
                      <c:pt idx="17">
                        <c:v>3</c:v>
                      </c:pt>
                      <c:pt idx="18">
                        <c:v>3</c:v>
                      </c:pt>
                      <c:pt idx="19">
                        <c:v>4</c:v>
                      </c:pt>
                      <c:pt idx="20">
                        <c:v>4</c:v>
                      </c:pt>
                      <c:pt idx="21">
                        <c:v>4</c:v>
                      </c:pt>
                      <c:pt idx="22">
                        <c:v>4</c:v>
                      </c:pt>
                      <c:pt idx="23">
                        <c:v>4</c:v>
                      </c:pt>
                      <c:pt idx="24">
                        <c:v>4</c:v>
                      </c:pt>
                      <c:pt idx="25">
                        <c:v>4</c:v>
                      </c:pt>
                      <c:pt idx="26">
                        <c:v>4</c:v>
                      </c:pt>
                      <c:pt idx="27">
                        <c:v>4</c:v>
                      </c:pt>
                      <c:pt idx="28">
                        <c:v>4</c:v>
                      </c:pt>
                      <c:pt idx="29">
                        <c:v>4</c:v>
                      </c:pt>
                      <c:pt idx="30">
                        <c:v>4</c:v>
                      </c:pt>
                      <c:pt idx="31">
                        <c:v>4</c:v>
                      </c:pt>
                      <c:pt idx="32">
                        <c:v>4</c:v>
                      </c:pt>
                      <c:pt idx="33">
                        <c:v>4</c:v>
                      </c:pt>
                      <c:pt idx="34">
                        <c:v>4</c:v>
                      </c:pt>
                      <c:pt idx="35">
                        <c:v>4</c:v>
                      </c:pt>
                      <c:pt idx="36">
                        <c:v>4</c:v>
                      </c:pt>
                      <c:pt idx="37">
                        <c:v>4</c:v>
                      </c:pt>
                      <c:pt idx="38">
                        <c:v>4</c:v>
                      </c:pt>
                      <c:pt idx="39">
                        <c:v>4</c:v>
                      </c:pt>
                      <c:pt idx="40">
                        <c:v>4</c:v>
                      </c:pt>
                      <c:pt idx="41">
                        <c:v>4</c:v>
                      </c:pt>
                      <c:pt idx="42">
                        <c:v>4</c:v>
                      </c:pt>
                      <c:pt idx="43">
                        <c:v>4</c:v>
                      </c:pt>
                      <c:pt idx="44">
                        <c:v>5</c:v>
                      </c:pt>
                      <c:pt idx="45">
                        <c:v>5</c:v>
                      </c:pt>
                      <c:pt idx="46">
                        <c:v>5</c:v>
                      </c:pt>
                      <c:pt idx="47">
                        <c:v>5</c:v>
                      </c:pt>
                      <c:pt idx="48">
                        <c:v>5</c:v>
                      </c:pt>
                      <c:pt idx="49">
                        <c:v>5</c:v>
                      </c:pt>
                      <c:pt idx="50">
                        <c:v>5</c:v>
                      </c:pt>
                      <c:pt idx="51">
                        <c:v>5</c:v>
                      </c:pt>
                      <c:pt idx="52">
                        <c:v>5</c:v>
                      </c:pt>
                      <c:pt idx="53">
                        <c:v>5</c:v>
                      </c:pt>
                      <c:pt idx="54">
                        <c:v>5</c:v>
                      </c:pt>
                      <c:pt idx="55">
                        <c:v>5</c:v>
                      </c:pt>
                      <c:pt idx="56">
                        <c:v>6</c:v>
                      </c:pt>
                      <c:pt idx="57">
                        <c:v>6</c:v>
                      </c:pt>
                      <c:pt idx="58">
                        <c:v>6</c:v>
                      </c:pt>
                      <c:pt idx="59">
                        <c:v>6</c:v>
                      </c:pt>
                      <c:pt idx="60">
                        <c:v>6</c:v>
                      </c:pt>
                      <c:pt idx="61">
                        <c:v>6</c:v>
                      </c:pt>
                      <c:pt idx="62">
                        <c:v>6</c:v>
                      </c:pt>
                      <c:pt idx="63">
                        <c:v>6</c:v>
                      </c:pt>
                      <c:pt idx="64">
                        <c:v>6</c:v>
                      </c:pt>
                      <c:pt idx="65">
                        <c:v>6</c:v>
                      </c:pt>
                      <c:pt idx="66">
                        <c:v>6</c:v>
                      </c:pt>
                      <c:pt idx="67">
                        <c:v>6</c:v>
                      </c:pt>
                      <c:pt idx="68">
                        <c:v>6</c:v>
                      </c:pt>
                      <c:pt idx="69">
                        <c:v>6</c:v>
                      </c:pt>
                      <c:pt idx="70">
                        <c:v>6</c:v>
                      </c:pt>
                      <c:pt idx="71">
                        <c:v>6</c:v>
                      </c:pt>
                      <c:pt idx="72">
                        <c:v>6</c:v>
                      </c:pt>
                      <c:pt idx="73">
                        <c:v>6</c:v>
                      </c:pt>
                      <c:pt idx="74">
                        <c:v>6</c:v>
                      </c:pt>
                      <c:pt idx="75">
                        <c:v>6</c:v>
                      </c:pt>
                      <c:pt idx="76">
                        <c:v>6</c:v>
                      </c:pt>
                      <c:pt idx="77">
                        <c:v>6</c:v>
                      </c:pt>
                      <c:pt idx="78">
                        <c:v>6</c:v>
                      </c:pt>
                      <c:pt idx="79">
                        <c:v>6</c:v>
                      </c:pt>
                      <c:pt idx="80">
                        <c:v>7</c:v>
                      </c:pt>
                      <c:pt idx="81">
                        <c:v>7</c:v>
                      </c:pt>
                      <c:pt idx="82">
                        <c:v>7</c:v>
                      </c:pt>
                      <c:pt idx="83">
                        <c:v>7</c:v>
                      </c:pt>
                      <c:pt idx="84">
                        <c:v>7</c:v>
                      </c:pt>
                      <c:pt idx="85">
                        <c:v>7</c:v>
                      </c:pt>
                      <c:pt idx="86">
                        <c:v>7</c:v>
                      </c:pt>
                      <c:pt idx="87">
                        <c:v>7</c:v>
                      </c:pt>
                      <c:pt idx="88">
                        <c:v>7</c:v>
                      </c:pt>
                      <c:pt idx="89">
                        <c:v>7</c:v>
                      </c:pt>
                      <c:pt idx="90">
                        <c:v>7</c:v>
                      </c:pt>
                      <c:pt idx="91">
                        <c:v>7</c:v>
                      </c:pt>
                      <c:pt idx="92">
                        <c:v>7</c:v>
                      </c:pt>
                      <c:pt idx="93">
                        <c:v>7</c:v>
                      </c:pt>
                      <c:pt idx="94">
                        <c:v>7</c:v>
                      </c:pt>
                      <c:pt idx="95">
                        <c:v>7</c:v>
                      </c:pt>
                      <c:pt idx="96">
                        <c:v>7</c:v>
                      </c:pt>
                      <c:pt idx="97">
                        <c:v>7</c:v>
                      </c:pt>
                      <c:pt idx="98">
                        <c:v>8</c:v>
                      </c:pt>
                      <c:pt idx="99">
                        <c:v>8</c:v>
                      </c:pt>
                      <c:pt idx="100">
                        <c:v>8</c:v>
                      </c:pt>
                      <c:pt idx="101">
                        <c:v>8</c:v>
                      </c:pt>
                      <c:pt idx="102">
                        <c:v>8</c:v>
                      </c:pt>
                      <c:pt idx="103">
                        <c:v>8</c:v>
                      </c:pt>
                      <c:pt idx="104">
                        <c:v>8</c:v>
                      </c:pt>
                      <c:pt idx="105">
                        <c:v>8</c:v>
                      </c:pt>
                      <c:pt idx="106">
                        <c:v>8</c:v>
                      </c:pt>
                      <c:pt idx="107">
                        <c:v>8</c:v>
                      </c:pt>
                      <c:pt idx="108">
                        <c:v>8</c:v>
                      </c:pt>
                      <c:pt idx="109">
                        <c:v>8</c:v>
                      </c:pt>
                      <c:pt idx="110">
                        <c:v>8</c:v>
                      </c:pt>
                      <c:pt idx="111">
                        <c:v>8</c:v>
                      </c:pt>
                      <c:pt idx="112">
                        <c:v>8</c:v>
                      </c:pt>
                      <c:pt idx="113">
                        <c:v>8</c:v>
                      </c:pt>
                      <c:pt idx="114">
                        <c:v>8</c:v>
                      </c:pt>
                      <c:pt idx="115">
                        <c:v>8</c:v>
                      </c:pt>
                      <c:pt idx="116">
                        <c:v>8</c:v>
                      </c:pt>
                      <c:pt idx="117">
                        <c:v>8</c:v>
                      </c:pt>
                      <c:pt idx="118">
                        <c:v>8</c:v>
                      </c:pt>
                      <c:pt idx="119">
                        <c:v>8</c:v>
                      </c:pt>
                      <c:pt idx="120">
                        <c:v>8</c:v>
                      </c:pt>
                      <c:pt idx="121">
                        <c:v>8</c:v>
                      </c:pt>
                      <c:pt idx="122">
                        <c:v>8</c:v>
                      </c:pt>
                      <c:pt idx="123">
                        <c:v>9</c:v>
                      </c:pt>
                      <c:pt idx="124">
                        <c:v>9</c:v>
                      </c:pt>
                      <c:pt idx="125">
                        <c:v>9</c:v>
                      </c:pt>
                      <c:pt idx="126">
                        <c:v>10</c:v>
                      </c:pt>
                      <c:pt idx="127">
                        <c:v>11</c:v>
                      </c:pt>
                      <c:pt idx="128">
                        <c:v>11</c:v>
                      </c:pt>
                      <c:pt idx="129">
                        <c:v>11</c:v>
                      </c:pt>
                      <c:pt idx="130">
                        <c:v>11</c:v>
                      </c:pt>
                      <c:pt idx="131">
                        <c:v>11</c:v>
                      </c:pt>
                      <c:pt idx="132">
                        <c:v>12</c:v>
                      </c:pt>
                      <c:pt idx="133">
                        <c:v>12</c:v>
                      </c:pt>
                      <c:pt idx="134">
                        <c:v>12</c:v>
                      </c:pt>
                      <c:pt idx="135">
                        <c:v>12</c:v>
                      </c:pt>
                      <c:pt idx="136">
                        <c:v>12</c:v>
                      </c:pt>
                      <c:pt idx="137">
                        <c:v>12</c:v>
                      </c:pt>
                      <c:pt idx="138">
                        <c:v>12</c:v>
                      </c:pt>
                      <c:pt idx="139">
                        <c:v>12</c:v>
                      </c:pt>
                      <c:pt idx="140">
                        <c:v>12</c:v>
                      </c:pt>
                      <c:pt idx="141">
                        <c:v>12</c:v>
                      </c:pt>
                      <c:pt idx="142">
                        <c:v>13</c:v>
                      </c:pt>
                      <c:pt idx="143">
                        <c:v>13</c:v>
                      </c:pt>
                      <c:pt idx="144">
                        <c:v>13</c:v>
                      </c:pt>
                      <c:pt idx="145">
                        <c:v>13</c:v>
                      </c:pt>
                      <c:pt idx="146">
                        <c:v>13</c:v>
                      </c:pt>
                      <c:pt idx="147">
                        <c:v>14</c:v>
                      </c:pt>
                      <c:pt idx="148">
                        <c:v>14</c:v>
                      </c:pt>
                      <c:pt idx="149">
                        <c:v>15</c:v>
                      </c:pt>
                      <c:pt idx="150">
                        <c:v>15</c:v>
                      </c:pt>
                      <c:pt idx="151">
                        <c:v>15</c:v>
                      </c:pt>
                      <c:pt idx="152">
                        <c:v>15</c:v>
                      </c:pt>
                      <c:pt idx="153">
                        <c:v>16</c:v>
                      </c:pt>
                      <c:pt idx="154">
                        <c:v>16</c:v>
                      </c:pt>
                      <c:pt idx="155">
                        <c:v>16</c:v>
                      </c:pt>
                      <c:pt idx="156">
                        <c:v>16</c:v>
                      </c:pt>
                      <c:pt idx="157">
                        <c:v>16</c:v>
                      </c:pt>
                      <c:pt idx="158">
                        <c:v>16</c:v>
                      </c:pt>
                      <c:pt idx="159">
                        <c:v>16</c:v>
                      </c:pt>
                      <c:pt idx="160">
                        <c:v>16</c:v>
                      </c:pt>
                      <c:pt idx="161">
                        <c:v>17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Sheet1!$B$2:$B$163</c15:sqref>
                        </c15:formulaRef>
                      </c:ext>
                    </c:extLst>
                    <c:numCache>
                      <c:formatCode>General</c:formatCode>
                      <c:ptCount val="162"/>
                      <c:pt idx="0">
                        <c:v>64</c:v>
                      </c:pt>
                      <c:pt idx="1">
                        <c:v>64</c:v>
                      </c:pt>
                      <c:pt idx="2">
                        <c:v>64</c:v>
                      </c:pt>
                      <c:pt idx="3">
                        <c:v>64</c:v>
                      </c:pt>
                      <c:pt idx="4">
                        <c:v>64</c:v>
                      </c:pt>
                      <c:pt idx="5">
                        <c:v>64</c:v>
                      </c:pt>
                      <c:pt idx="6">
                        <c:v>64</c:v>
                      </c:pt>
                      <c:pt idx="7">
                        <c:v>64</c:v>
                      </c:pt>
                      <c:pt idx="8">
                        <c:v>64</c:v>
                      </c:pt>
                      <c:pt idx="9">
                        <c:v>64</c:v>
                      </c:pt>
                      <c:pt idx="10">
                        <c:v>64</c:v>
                      </c:pt>
                      <c:pt idx="11">
                        <c:v>64</c:v>
                      </c:pt>
                      <c:pt idx="12">
                        <c:v>64</c:v>
                      </c:pt>
                      <c:pt idx="13">
                        <c:v>64</c:v>
                      </c:pt>
                      <c:pt idx="14">
                        <c:v>64</c:v>
                      </c:pt>
                      <c:pt idx="15">
                        <c:v>64</c:v>
                      </c:pt>
                      <c:pt idx="16">
                        <c:v>64</c:v>
                      </c:pt>
                      <c:pt idx="17">
                        <c:v>64</c:v>
                      </c:pt>
                      <c:pt idx="18">
                        <c:v>64</c:v>
                      </c:pt>
                      <c:pt idx="19">
                        <c:v>32</c:v>
                      </c:pt>
                      <c:pt idx="20">
                        <c:v>64</c:v>
                      </c:pt>
                      <c:pt idx="21">
                        <c:v>64</c:v>
                      </c:pt>
                      <c:pt idx="22">
                        <c:v>64</c:v>
                      </c:pt>
                      <c:pt idx="23">
                        <c:v>64</c:v>
                      </c:pt>
                      <c:pt idx="24">
                        <c:v>64</c:v>
                      </c:pt>
                      <c:pt idx="25">
                        <c:v>64</c:v>
                      </c:pt>
                      <c:pt idx="26">
                        <c:v>64</c:v>
                      </c:pt>
                      <c:pt idx="27">
                        <c:v>64</c:v>
                      </c:pt>
                      <c:pt idx="28">
                        <c:v>64</c:v>
                      </c:pt>
                      <c:pt idx="29">
                        <c:v>64</c:v>
                      </c:pt>
                      <c:pt idx="30">
                        <c:v>64</c:v>
                      </c:pt>
                      <c:pt idx="31">
                        <c:v>64</c:v>
                      </c:pt>
                      <c:pt idx="32">
                        <c:v>64</c:v>
                      </c:pt>
                      <c:pt idx="33">
                        <c:v>64</c:v>
                      </c:pt>
                      <c:pt idx="34">
                        <c:v>64</c:v>
                      </c:pt>
                      <c:pt idx="35">
                        <c:v>64</c:v>
                      </c:pt>
                      <c:pt idx="36">
                        <c:v>64</c:v>
                      </c:pt>
                      <c:pt idx="37">
                        <c:v>64</c:v>
                      </c:pt>
                      <c:pt idx="38">
                        <c:v>64</c:v>
                      </c:pt>
                      <c:pt idx="39">
                        <c:v>64</c:v>
                      </c:pt>
                      <c:pt idx="40">
                        <c:v>64</c:v>
                      </c:pt>
                      <c:pt idx="41">
                        <c:v>64</c:v>
                      </c:pt>
                      <c:pt idx="42">
                        <c:v>64</c:v>
                      </c:pt>
                      <c:pt idx="43">
                        <c:v>64</c:v>
                      </c:pt>
                      <c:pt idx="44">
                        <c:v>32</c:v>
                      </c:pt>
                      <c:pt idx="45">
                        <c:v>32</c:v>
                      </c:pt>
                      <c:pt idx="46">
                        <c:v>32</c:v>
                      </c:pt>
                      <c:pt idx="47">
                        <c:v>32</c:v>
                      </c:pt>
                      <c:pt idx="48">
                        <c:v>32</c:v>
                      </c:pt>
                      <c:pt idx="49">
                        <c:v>32</c:v>
                      </c:pt>
                      <c:pt idx="50">
                        <c:v>32</c:v>
                      </c:pt>
                      <c:pt idx="51">
                        <c:v>32</c:v>
                      </c:pt>
                      <c:pt idx="52">
                        <c:v>32</c:v>
                      </c:pt>
                      <c:pt idx="53">
                        <c:v>64</c:v>
                      </c:pt>
                      <c:pt idx="54">
                        <c:v>64</c:v>
                      </c:pt>
                      <c:pt idx="55">
                        <c:v>64</c:v>
                      </c:pt>
                      <c:pt idx="56">
                        <c:v>32</c:v>
                      </c:pt>
                      <c:pt idx="57">
                        <c:v>32</c:v>
                      </c:pt>
                      <c:pt idx="58">
                        <c:v>32</c:v>
                      </c:pt>
                      <c:pt idx="59">
                        <c:v>32</c:v>
                      </c:pt>
                      <c:pt idx="60">
                        <c:v>32</c:v>
                      </c:pt>
                      <c:pt idx="61">
                        <c:v>32</c:v>
                      </c:pt>
                      <c:pt idx="62">
                        <c:v>32</c:v>
                      </c:pt>
                      <c:pt idx="63">
                        <c:v>32</c:v>
                      </c:pt>
                      <c:pt idx="64">
                        <c:v>32</c:v>
                      </c:pt>
                      <c:pt idx="65">
                        <c:v>64</c:v>
                      </c:pt>
                      <c:pt idx="66">
                        <c:v>64</c:v>
                      </c:pt>
                      <c:pt idx="67">
                        <c:v>64</c:v>
                      </c:pt>
                      <c:pt idx="68">
                        <c:v>64</c:v>
                      </c:pt>
                      <c:pt idx="69">
                        <c:v>64</c:v>
                      </c:pt>
                      <c:pt idx="70">
                        <c:v>64</c:v>
                      </c:pt>
                      <c:pt idx="71">
                        <c:v>64</c:v>
                      </c:pt>
                      <c:pt idx="72">
                        <c:v>64</c:v>
                      </c:pt>
                      <c:pt idx="73">
                        <c:v>64</c:v>
                      </c:pt>
                      <c:pt idx="74">
                        <c:v>64</c:v>
                      </c:pt>
                      <c:pt idx="75">
                        <c:v>64</c:v>
                      </c:pt>
                      <c:pt idx="76">
                        <c:v>64</c:v>
                      </c:pt>
                      <c:pt idx="77">
                        <c:v>64</c:v>
                      </c:pt>
                      <c:pt idx="78">
                        <c:v>64</c:v>
                      </c:pt>
                      <c:pt idx="79">
                        <c:v>64</c:v>
                      </c:pt>
                      <c:pt idx="80">
                        <c:v>32</c:v>
                      </c:pt>
                      <c:pt idx="81">
                        <c:v>32</c:v>
                      </c:pt>
                      <c:pt idx="82">
                        <c:v>32</c:v>
                      </c:pt>
                      <c:pt idx="83">
                        <c:v>32</c:v>
                      </c:pt>
                      <c:pt idx="84">
                        <c:v>32</c:v>
                      </c:pt>
                      <c:pt idx="85">
                        <c:v>32</c:v>
                      </c:pt>
                      <c:pt idx="86">
                        <c:v>32</c:v>
                      </c:pt>
                      <c:pt idx="87">
                        <c:v>32</c:v>
                      </c:pt>
                      <c:pt idx="88">
                        <c:v>32</c:v>
                      </c:pt>
                      <c:pt idx="89">
                        <c:v>32</c:v>
                      </c:pt>
                      <c:pt idx="90">
                        <c:v>32</c:v>
                      </c:pt>
                      <c:pt idx="91">
                        <c:v>64</c:v>
                      </c:pt>
                      <c:pt idx="92">
                        <c:v>64</c:v>
                      </c:pt>
                      <c:pt idx="93">
                        <c:v>64</c:v>
                      </c:pt>
                      <c:pt idx="94">
                        <c:v>64</c:v>
                      </c:pt>
                      <c:pt idx="95">
                        <c:v>64</c:v>
                      </c:pt>
                      <c:pt idx="96">
                        <c:v>64</c:v>
                      </c:pt>
                      <c:pt idx="97">
                        <c:v>64</c:v>
                      </c:pt>
                      <c:pt idx="98">
                        <c:v>32</c:v>
                      </c:pt>
                      <c:pt idx="99">
                        <c:v>32</c:v>
                      </c:pt>
                      <c:pt idx="100">
                        <c:v>32</c:v>
                      </c:pt>
                      <c:pt idx="101">
                        <c:v>32</c:v>
                      </c:pt>
                      <c:pt idx="102">
                        <c:v>32</c:v>
                      </c:pt>
                      <c:pt idx="103">
                        <c:v>32</c:v>
                      </c:pt>
                      <c:pt idx="104">
                        <c:v>32</c:v>
                      </c:pt>
                      <c:pt idx="105">
                        <c:v>32</c:v>
                      </c:pt>
                      <c:pt idx="106">
                        <c:v>32</c:v>
                      </c:pt>
                      <c:pt idx="107">
                        <c:v>32</c:v>
                      </c:pt>
                      <c:pt idx="108">
                        <c:v>32</c:v>
                      </c:pt>
                      <c:pt idx="109">
                        <c:v>32</c:v>
                      </c:pt>
                      <c:pt idx="110">
                        <c:v>32</c:v>
                      </c:pt>
                      <c:pt idx="111">
                        <c:v>64</c:v>
                      </c:pt>
                      <c:pt idx="112">
                        <c:v>64</c:v>
                      </c:pt>
                      <c:pt idx="113">
                        <c:v>64</c:v>
                      </c:pt>
                      <c:pt idx="114">
                        <c:v>64</c:v>
                      </c:pt>
                      <c:pt idx="115">
                        <c:v>64</c:v>
                      </c:pt>
                      <c:pt idx="116">
                        <c:v>64</c:v>
                      </c:pt>
                      <c:pt idx="117">
                        <c:v>64</c:v>
                      </c:pt>
                      <c:pt idx="118">
                        <c:v>64</c:v>
                      </c:pt>
                      <c:pt idx="119">
                        <c:v>64</c:v>
                      </c:pt>
                      <c:pt idx="120">
                        <c:v>64</c:v>
                      </c:pt>
                      <c:pt idx="121">
                        <c:v>64</c:v>
                      </c:pt>
                      <c:pt idx="122">
                        <c:v>64</c:v>
                      </c:pt>
                      <c:pt idx="123">
                        <c:v>32</c:v>
                      </c:pt>
                      <c:pt idx="124">
                        <c:v>32</c:v>
                      </c:pt>
                      <c:pt idx="125">
                        <c:v>64</c:v>
                      </c:pt>
                      <c:pt idx="126">
                        <c:v>32</c:v>
                      </c:pt>
                      <c:pt idx="127">
                        <c:v>32</c:v>
                      </c:pt>
                      <c:pt idx="128">
                        <c:v>32</c:v>
                      </c:pt>
                      <c:pt idx="129">
                        <c:v>32</c:v>
                      </c:pt>
                      <c:pt idx="130">
                        <c:v>32</c:v>
                      </c:pt>
                      <c:pt idx="131">
                        <c:v>32</c:v>
                      </c:pt>
                      <c:pt idx="132">
                        <c:v>32</c:v>
                      </c:pt>
                      <c:pt idx="133">
                        <c:v>32</c:v>
                      </c:pt>
                      <c:pt idx="134">
                        <c:v>32</c:v>
                      </c:pt>
                      <c:pt idx="135">
                        <c:v>32</c:v>
                      </c:pt>
                      <c:pt idx="136">
                        <c:v>32</c:v>
                      </c:pt>
                      <c:pt idx="137">
                        <c:v>32</c:v>
                      </c:pt>
                      <c:pt idx="138">
                        <c:v>32</c:v>
                      </c:pt>
                      <c:pt idx="139">
                        <c:v>32</c:v>
                      </c:pt>
                      <c:pt idx="140">
                        <c:v>32</c:v>
                      </c:pt>
                      <c:pt idx="141">
                        <c:v>32</c:v>
                      </c:pt>
                      <c:pt idx="142">
                        <c:v>32</c:v>
                      </c:pt>
                      <c:pt idx="143">
                        <c:v>32</c:v>
                      </c:pt>
                      <c:pt idx="144">
                        <c:v>32</c:v>
                      </c:pt>
                      <c:pt idx="145">
                        <c:v>32</c:v>
                      </c:pt>
                      <c:pt idx="146">
                        <c:v>32</c:v>
                      </c:pt>
                      <c:pt idx="147">
                        <c:v>32</c:v>
                      </c:pt>
                      <c:pt idx="148">
                        <c:v>32</c:v>
                      </c:pt>
                      <c:pt idx="149">
                        <c:v>32</c:v>
                      </c:pt>
                      <c:pt idx="150">
                        <c:v>32</c:v>
                      </c:pt>
                      <c:pt idx="151">
                        <c:v>32</c:v>
                      </c:pt>
                      <c:pt idx="152">
                        <c:v>32</c:v>
                      </c:pt>
                      <c:pt idx="153">
                        <c:v>32</c:v>
                      </c:pt>
                      <c:pt idx="154">
                        <c:v>32</c:v>
                      </c:pt>
                      <c:pt idx="155">
                        <c:v>32</c:v>
                      </c:pt>
                      <c:pt idx="156">
                        <c:v>32</c:v>
                      </c:pt>
                      <c:pt idx="157">
                        <c:v>32</c:v>
                      </c:pt>
                      <c:pt idx="158">
                        <c:v>32</c:v>
                      </c:pt>
                      <c:pt idx="159">
                        <c:v>32</c:v>
                      </c:pt>
                      <c:pt idx="160">
                        <c:v>32</c:v>
                      </c:pt>
                      <c:pt idx="161">
                        <c:v>32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0-1F1E-45F3-B8E1-D6617C7169A7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user small</c:v>
                      </c:pt>
                    </c:strCache>
                  </c:strRef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</a:ln>
                    <a:effectLst/>
                  </c:spPr>
                </c:marker>
                <c:trendline>
                  <c:spPr>
                    <a:ln w="19050" cap="rnd">
                      <a:solidFill>
                        <a:schemeClr val="tx1"/>
                      </a:solidFill>
                      <a:prstDash val="sysDot"/>
                    </a:ln>
                    <a:effectLst/>
                  </c:spPr>
                  <c:trendlineType val="exp"/>
                  <c:dispRSqr val="1"/>
                  <c:dispEq val="1"/>
                  <c:trendlineLbl>
                    <c:layout>
                      <c:manualLayout>
                        <c:x val="5.0104470383585294E-2"/>
                        <c:y val="-4.9143575205474049E-3"/>
                      </c:manualLayout>
                    </c:layout>
                    <c:numFmt formatCode="General" sourceLinked="0"/>
                    <c:spPr>
                      <a:solidFill>
                        <a:schemeClr val="bg1"/>
                      </a:solidFill>
                      <a:ln>
                        <a:noFill/>
                      </a:ln>
                      <a:effectLst/>
                    </c:spPr>
                    <c:txPr>
                      <a:bodyPr rot="0" spcFirstLastPara="1" vertOverflow="ellipsis" vert="horz" wrap="square" anchor="ctr" anchorCtr="1"/>
                      <a:lstStyle/>
                      <a:p>
                        <a:pPr>
                          <a:defRPr sz="1800" b="0" i="0" u="none" strike="noStrike" kern="1200" baseline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pPr>
                        <a:endParaRPr lang="en-US"/>
                      </a:p>
                    </c:txPr>
                  </c:trendlineLbl>
                </c:trendline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Sheet1!$A$2:$A$163</c15:sqref>
                        </c15:formulaRef>
                      </c:ext>
                    </c:extLst>
                    <c:numCache>
                      <c:formatCode>General</c:formatCode>
                      <c:ptCount val="162"/>
                      <c:pt idx="0">
                        <c:v>2</c:v>
                      </c:pt>
                      <c:pt idx="1">
                        <c:v>3</c:v>
                      </c:pt>
                      <c:pt idx="2">
                        <c:v>3</c:v>
                      </c:pt>
                      <c:pt idx="3">
                        <c:v>3</c:v>
                      </c:pt>
                      <c:pt idx="4">
                        <c:v>3</c:v>
                      </c:pt>
                      <c:pt idx="5">
                        <c:v>3</c:v>
                      </c:pt>
                      <c:pt idx="6">
                        <c:v>3</c:v>
                      </c:pt>
                      <c:pt idx="7">
                        <c:v>3</c:v>
                      </c:pt>
                      <c:pt idx="8">
                        <c:v>3</c:v>
                      </c:pt>
                      <c:pt idx="9">
                        <c:v>3</c:v>
                      </c:pt>
                      <c:pt idx="10">
                        <c:v>3</c:v>
                      </c:pt>
                      <c:pt idx="11">
                        <c:v>3</c:v>
                      </c:pt>
                      <c:pt idx="12">
                        <c:v>3</c:v>
                      </c:pt>
                      <c:pt idx="13">
                        <c:v>3</c:v>
                      </c:pt>
                      <c:pt idx="14">
                        <c:v>3</c:v>
                      </c:pt>
                      <c:pt idx="15">
                        <c:v>3</c:v>
                      </c:pt>
                      <c:pt idx="16">
                        <c:v>3</c:v>
                      </c:pt>
                      <c:pt idx="17">
                        <c:v>3</c:v>
                      </c:pt>
                      <c:pt idx="18">
                        <c:v>3</c:v>
                      </c:pt>
                      <c:pt idx="19">
                        <c:v>4</c:v>
                      </c:pt>
                      <c:pt idx="20">
                        <c:v>4</c:v>
                      </c:pt>
                      <c:pt idx="21">
                        <c:v>4</c:v>
                      </c:pt>
                      <c:pt idx="22">
                        <c:v>4</c:v>
                      </c:pt>
                      <c:pt idx="23">
                        <c:v>4</c:v>
                      </c:pt>
                      <c:pt idx="24">
                        <c:v>4</c:v>
                      </c:pt>
                      <c:pt idx="25">
                        <c:v>4</c:v>
                      </c:pt>
                      <c:pt idx="26">
                        <c:v>4</c:v>
                      </c:pt>
                      <c:pt idx="27">
                        <c:v>4</c:v>
                      </c:pt>
                      <c:pt idx="28">
                        <c:v>4</c:v>
                      </c:pt>
                      <c:pt idx="29">
                        <c:v>4</c:v>
                      </c:pt>
                      <c:pt idx="30">
                        <c:v>4</c:v>
                      </c:pt>
                      <c:pt idx="31">
                        <c:v>4</c:v>
                      </c:pt>
                      <c:pt idx="32">
                        <c:v>4</c:v>
                      </c:pt>
                      <c:pt idx="33">
                        <c:v>4</c:v>
                      </c:pt>
                      <c:pt idx="34">
                        <c:v>4</c:v>
                      </c:pt>
                      <c:pt idx="35">
                        <c:v>4</c:v>
                      </c:pt>
                      <c:pt idx="36">
                        <c:v>4</c:v>
                      </c:pt>
                      <c:pt idx="37">
                        <c:v>4</c:v>
                      </c:pt>
                      <c:pt idx="38">
                        <c:v>4</c:v>
                      </c:pt>
                      <c:pt idx="39">
                        <c:v>4</c:v>
                      </c:pt>
                      <c:pt idx="40">
                        <c:v>4</c:v>
                      </c:pt>
                      <c:pt idx="41">
                        <c:v>4</c:v>
                      </c:pt>
                      <c:pt idx="42">
                        <c:v>4</c:v>
                      </c:pt>
                      <c:pt idx="43">
                        <c:v>4</c:v>
                      </c:pt>
                      <c:pt idx="44">
                        <c:v>5</c:v>
                      </c:pt>
                      <c:pt idx="45">
                        <c:v>5</c:v>
                      </c:pt>
                      <c:pt idx="46">
                        <c:v>5</c:v>
                      </c:pt>
                      <c:pt idx="47">
                        <c:v>5</c:v>
                      </c:pt>
                      <c:pt idx="48">
                        <c:v>5</c:v>
                      </c:pt>
                      <c:pt idx="49">
                        <c:v>5</c:v>
                      </c:pt>
                      <c:pt idx="50">
                        <c:v>5</c:v>
                      </c:pt>
                      <c:pt idx="51">
                        <c:v>5</c:v>
                      </c:pt>
                      <c:pt idx="52">
                        <c:v>5</c:v>
                      </c:pt>
                      <c:pt idx="53">
                        <c:v>5</c:v>
                      </c:pt>
                      <c:pt idx="54">
                        <c:v>5</c:v>
                      </c:pt>
                      <c:pt idx="55">
                        <c:v>5</c:v>
                      </c:pt>
                      <c:pt idx="56">
                        <c:v>6</c:v>
                      </c:pt>
                      <c:pt idx="57">
                        <c:v>6</c:v>
                      </c:pt>
                      <c:pt idx="58">
                        <c:v>6</c:v>
                      </c:pt>
                      <c:pt idx="59">
                        <c:v>6</c:v>
                      </c:pt>
                      <c:pt idx="60">
                        <c:v>6</c:v>
                      </c:pt>
                      <c:pt idx="61">
                        <c:v>6</c:v>
                      </c:pt>
                      <c:pt idx="62">
                        <c:v>6</c:v>
                      </c:pt>
                      <c:pt idx="63">
                        <c:v>6</c:v>
                      </c:pt>
                      <c:pt idx="64">
                        <c:v>6</c:v>
                      </c:pt>
                      <c:pt idx="65">
                        <c:v>6</c:v>
                      </c:pt>
                      <c:pt idx="66">
                        <c:v>6</c:v>
                      </c:pt>
                      <c:pt idx="67">
                        <c:v>6</c:v>
                      </c:pt>
                      <c:pt idx="68">
                        <c:v>6</c:v>
                      </c:pt>
                      <c:pt idx="69">
                        <c:v>6</c:v>
                      </c:pt>
                      <c:pt idx="70">
                        <c:v>6</c:v>
                      </c:pt>
                      <c:pt idx="71">
                        <c:v>6</c:v>
                      </c:pt>
                      <c:pt idx="72">
                        <c:v>6</c:v>
                      </c:pt>
                      <c:pt idx="73">
                        <c:v>6</c:v>
                      </c:pt>
                      <c:pt idx="74">
                        <c:v>6</c:v>
                      </c:pt>
                      <c:pt idx="75">
                        <c:v>6</c:v>
                      </c:pt>
                      <c:pt idx="76">
                        <c:v>6</c:v>
                      </c:pt>
                      <c:pt idx="77">
                        <c:v>6</c:v>
                      </c:pt>
                      <c:pt idx="78">
                        <c:v>6</c:v>
                      </c:pt>
                      <c:pt idx="79">
                        <c:v>6</c:v>
                      </c:pt>
                      <c:pt idx="80">
                        <c:v>7</c:v>
                      </c:pt>
                      <c:pt idx="81">
                        <c:v>7</c:v>
                      </c:pt>
                      <c:pt idx="82">
                        <c:v>7</c:v>
                      </c:pt>
                      <c:pt idx="83">
                        <c:v>7</c:v>
                      </c:pt>
                      <c:pt idx="84">
                        <c:v>7</c:v>
                      </c:pt>
                      <c:pt idx="85">
                        <c:v>7</c:v>
                      </c:pt>
                      <c:pt idx="86">
                        <c:v>7</c:v>
                      </c:pt>
                      <c:pt idx="87">
                        <c:v>7</c:v>
                      </c:pt>
                      <c:pt idx="88">
                        <c:v>7</c:v>
                      </c:pt>
                      <c:pt idx="89">
                        <c:v>7</c:v>
                      </c:pt>
                      <c:pt idx="90">
                        <c:v>7</c:v>
                      </c:pt>
                      <c:pt idx="91">
                        <c:v>7</c:v>
                      </c:pt>
                      <c:pt idx="92">
                        <c:v>7</c:v>
                      </c:pt>
                      <c:pt idx="93">
                        <c:v>7</c:v>
                      </c:pt>
                      <c:pt idx="94">
                        <c:v>7</c:v>
                      </c:pt>
                      <c:pt idx="95">
                        <c:v>7</c:v>
                      </c:pt>
                      <c:pt idx="96">
                        <c:v>7</c:v>
                      </c:pt>
                      <c:pt idx="97">
                        <c:v>7</c:v>
                      </c:pt>
                      <c:pt idx="98">
                        <c:v>8</c:v>
                      </c:pt>
                      <c:pt idx="99">
                        <c:v>8</c:v>
                      </c:pt>
                      <c:pt idx="100">
                        <c:v>8</c:v>
                      </c:pt>
                      <c:pt idx="101">
                        <c:v>8</c:v>
                      </c:pt>
                      <c:pt idx="102">
                        <c:v>8</c:v>
                      </c:pt>
                      <c:pt idx="103">
                        <c:v>8</c:v>
                      </c:pt>
                      <c:pt idx="104">
                        <c:v>8</c:v>
                      </c:pt>
                      <c:pt idx="105">
                        <c:v>8</c:v>
                      </c:pt>
                      <c:pt idx="106">
                        <c:v>8</c:v>
                      </c:pt>
                      <c:pt idx="107">
                        <c:v>8</c:v>
                      </c:pt>
                      <c:pt idx="108">
                        <c:v>8</c:v>
                      </c:pt>
                      <c:pt idx="109">
                        <c:v>8</c:v>
                      </c:pt>
                      <c:pt idx="110">
                        <c:v>8</c:v>
                      </c:pt>
                      <c:pt idx="111">
                        <c:v>8</c:v>
                      </c:pt>
                      <c:pt idx="112">
                        <c:v>8</c:v>
                      </c:pt>
                      <c:pt idx="113">
                        <c:v>8</c:v>
                      </c:pt>
                      <c:pt idx="114">
                        <c:v>8</c:v>
                      </c:pt>
                      <c:pt idx="115">
                        <c:v>8</c:v>
                      </c:pt>
                      <c:pt idx="116">
                        <c:v>8</c:v>
                      </c:pt>
                      <c:pt idx="117">
                        <c:v>8</c:v>
                      </c:pt>
                      <c:pt idx="118">
                        <c:v>8</c:v>
                      </c:pt>
                      <c:pt idx="119">
                        <c:v>8</c:v>
                      </c:pt>
                      <c:pt idx="120">
                        <c:v>8</c:v>
                      </c:pt>
                      <c:pt idx="121">
                        <c:v>8</c:v>
                      </c:pt>
                      <c:pt idx="122">
                        <c:v>8</c:v>
                      </c:pt>
                      <c:pt idx="123">
                        <c:v>9</c:v>
                      </c:pt>
                      <c:pt idx="124">
                        <c:v>9</c:v>
                      </c:pt>
                      <c:pt idx="125">
                        <c:v>9</c:v>
                      </c:pt>
                      <c:pt idx="126">
                        <c:v>10</c:v>
                      </c:pt>
                      <c:pt idx="127">
                        <c:v>11</c:v>
                      </c:pt>
                      <c:pt idx="128">
                        <c:v>11</c:v>
                      </c:pt>
                      <c:pt idx="129">
                        <c:v>11</c:v>
                      </c:pt>
                      <c:pt idx="130">
                        <c:v>11</c:v>
                      </c:pt>
                      <c:pt idx="131">
                        <c:v>11</c:v>
                      </c:pt>
                      <c:pt idx="132">
                        <c:v>12</c:v>
                      </c:pt>
                      <c:pt idx="133">
                        <c:v>12</c:v>
                      </c:pt>
                      <c:pt idx="134">
                        <c:v>12</c:v>
                      </c:pt>
                      <c:pt idx="135">
                        <c:v>12</c:v>
                      </c:pt>
                      <c:pt idx="136">
                        <c:v>12</c:v>
                      </c:pt>
                      <c:pt idx="137">
                        <c:v>12</c:v>
                      </c:pt>
                      <c:pt idx="138">
                        <c:v>12</c:v>
                      </c:pt>
                      <c:pt idx="139">
                        <c:v>12</c:v>
                      </c:pt>
                      <c:pt idx="140">
                        <c:v>12</c:v>
                      </c:pt>
                      <c:pt idx="141">
                        <c:v>12</c:v>
                      </c:pt>
                      <c:pt idx="142">
                        <c:v>13</c:v>
                      </c:pt>
                      <c:pt idx="143">
                        <c:v>13</c:v>
                      </c:pt>
                      <c:pt idx="144">
                        <c:v>13</c:v>
                      </c:pt>
                      <c:pt idx="145">
                        <c:v>13</c:v>
                      </c:pt>
                      <c:pt idx="146">
                        <c:v>13</c:v>
                      </c:pt>
                      <c:pt idx="147">
                        <c:v>14</c:v>
                      </c:pt>
                      <c:pt idx="148">
                        <c:v>14</c:v>
                      </c:pt>
                      <c:pt idx="149">
                        <c:v>15</c:v>
                      </c:pt>
                      <c:pt idx="150">
                        <c:v>15</c:v>
                      </c:pt>
                      <c:pt idx="151">
                        <c:v>15</c:v>
                      </c:pt>
                      <c:pt idx="152">
                        <c:v>15</c:v>
                      </c:pt>
                      <c:pt idx="153">
                        <c:v>16</c:v>
                      </c:pt>
                      <c:pt idx="154">
                        <c:v>16</c:v>
                      </c:pt>
                      <c:pt idx="155">
                        <c:v>16</c:v>
                      </c:pt>
                      <c:pt idx="156">
                        <c:v>16</c:v>
                      </c:pt>
                      <c:pt idx="157">
                        <c:v>16</c:v>
                      </c:pt>
                      <c:pt idx="158">
                        <c:v>16</c:v>
                      </c:pt>
                      <c:pt idx="159">
                        <c:v>16</c:v>
                      </c:pt>
                      <c:pt idx="160">
                        <c:v>16</c:v>
                      </c:pt>
                      <c:pt idx="161">
                        <c:v>17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Sheet1!$C$2:$C$163</c15:sqref>
                        </c15:formulaRef>
                      </c:ext>
                    </c:extLst>
                    <c:numCache>
                      <c:formatCode>General</c:formatCode>
                      <c:ptCount val="162"/>
                      <c:pt idx="0">
                        <c:v>13.55</c:v>
                      </c:pt>
                      <c:pt idx="1">
                        <c:v>16.600000000000001</c:v>
                      </c:pt>
                      <c:pt idx="2">
                        <c:v>15.89</c:v>
                      </c:pt>
                      <c:pt idx="3">
                        <c:v>16.079999999999998</c:v>
                      </c:pt>
                      <c:pt idx="4">
                        <c:v>15.77</c:v>
                      </c:pt>
                      <c:pt idx="5">
                        <c:v>16.010000000000002</c:v>
                      </c:pt>
                      <c:pt idx="6">
                        <c:v>16.079999999999998</c:v>
                      </c:pt>
                      <c:pt idx="7">
                        <c:v>16.149999999999999</c:v>
                      </c:pt>
                      <c:pt idx="8">
                        <c:v>16.100000000000001</c:v>
                      </c:pt>
                      <c:pt idx="9">
                        <c:v>16.010000000000002</c:v>
                      </c:pt>
                      <c:pt idx="10">
                        <c:v>16.12</c:v>
                      </c:pt>
                      <c:pt idx="11">
                        <c:v>16.14</c:v>
                      </c:pt>
                      <c:pt idx="12">
                        <c:v>16.14</c:v>
                      </c:pt>
                      <c:pt idx="13">
                        <c:v>16.09</c:v>
                      </c:pt>
                      <c:pt idx="14">
                        <c:v>16.12</c:v>
                      </c:pt>
                      <c:pt idx="15">
                        <c:v>16.079999999999998</c:v>
                      </c:pt>
                      <c:pt idx="16">
                        <c:v>16.13</c:v>
                      </c:pt>
                      <c:pt idx="17">
                        <c:v>16.14</c:v>
                      </c:pt>
                      <c:pt idx="18">
                        <c:v>16.100000000000001</c:v>
                      </c:pt>
                      <c:pt idx="19">
                        <c:v>19.510000000000002</c:v>
                      </c:pt>
                      <c:pt idx="20">
                        <c:v>22.15</c:v>
                      </c:pt>
                      <c:pt idx="21">
                        <c:v>22.2</c:v>
                      </c:pt>
                      <c:pt idx="22">
                        <c:v>22.04</c:v>
                      </c:pt>
                      <c:pt idx="23">
                        <c:v>22.03</c:v>
                      </c:pt>
                      <c:pt idx="24">
                        <c:v>22.1</c:v>
                      </c:pt>
                      <c:pt idx="25">
                        <c:v>22.12</c:v>
                      </c:pt>
                      <c:pt idx="26">
                        <c:v>22.16</c:v>
                      </c:pt>
                      <c:pt idx="27">
                        <c:v>22.02</c:v>
                      </c:pt>
                      <c:pt idx="28">
                        <c:v>22.02</c:v>
                      </c:pt>
                      <c:pt idx="29">
                        <c:v>22.06</c:v>
                      </c:pt>
                      <c:pt idx="30">
                        <c:v>22.12</c:v>
                      </c:pt>
                      <c:pt idx="31">
                        <c:v>22.2</c:v>
                      </c:pt>
                      <c:pt idx="32">
                        <c:v>22.04</c:v>
                      </c:pt>
                      <c:pt idx="33">
                        <c:v>21.99</c:v>
                      </c:pt>
                      <c:pt idx="34">
                        <c:v>21.91</c:v>
                      </c:pt>
                      <c:pt idx="35">
                        <c:v>22.19</c:v>
                      </c:pt>
                      <c:pt idx="36">
                        <c:v>22.33</c:v>
                      </c:pt>
                      <c:pt idx="37">
                        <c:v>22.13</c:v>
                      </c:pt>
                      <c:pt idx="38">
                        <c:v>22.1</c:v>
                      </c:pt>
                      <c:pt idx="39">
                        <c:v>22.09</c:v>
                      </c:pt>
                      <c:pt idx="40">
                        <c:v>21.95</c:v>
                      </c:pt>
                      <c:pt idx="41">
                        <c:v>22.05</c:v>
                      </c:pt>
                      <c:pt idx="42">
                        <c:v>22.11</c:v>
                      </c:pt>
                      <c:pt idx="43">
                        <c:v>22.2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1F1E-45F3-B8E1-D6617C7169A7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user large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Sheet1!$A$2:$A$163</c15:sqref>
                        </c15:formulaRef>
                      </c:ext>
                    </c:extLst>
                    <c:numCache>
                      <c:formatCode>General</c:formatCode>
                      <c:ptCount val="162"/>
                      <c:pt idx="0">
                        <c:v>2</c:v>
                      </c:pt>
                      <c:pt idx="1">
                        <c:v>3</c:v>
                      </c:pt>
                      <c:pt idx="2">
                        <c:v>3</c:v>
                      </c:pt>
                      <c:pt idx="3">
                        <c:v>3</c:v>
                      </c:pt>
                      <c:pt idx="4">
                        <c:v>3</c:v>
                      </c:pt>
                      <c:pt idx="5">
                        <c:v>3</c:v>
                      </c:pt>
                      <c:pt idx="6">
                        <c:v>3</c:v>
                      </c:pt>
                      <c:pt idx="7">
                        <c:v>3</c:v>
                      </c:pt>
                      <c:pt idx="8">
                        <c:v>3</c:v>
                      </c:pt>
                      <c:pt idx="9">
                        <c:v>3</c:v>
                      </c:pt>
                      <c:pt idx="10">
                        <c:v>3</c:v>
                      </c:pt>
                      <c:pt idx="11">
                        <c:v>3</c:v>
                      </c:pt>
                      <c:pt idx="12">
                        <c:v>3</c:v>
                      </c:pt>
                      <c:pt idx="13">
                        <c:v>3</c:v>
                      </c:pt>
                      <c:pt idx="14">
                        <c:v>3</c:v>
                      </c:pt>
                      <c:pt idx="15">
                        <c:v>3</c:v>
                      </c:pt>
                      <c:pt idx="16">
                        <c:v>3</c:v>
                      </c:pt>
                      <c:pt idx="17">
                        <c:v>3</c:v>
                      </c:pt>
                      <c:pt idx="18">
                        <c:v>3</c:v>
                      </c:pt>
                      <c:pt idx="19">
                        <c:v>4</c:v>
                      </c:pt>
                      <c:pt idx="20">
                        <c:v>4</c:v>
                      </c:pt>
                      <c:pt idx="21">
                        <c:v>4</c:v>
                      </c:pt>
                      <c:pt idx="22">
                        <c:v>4</c:v>
                      </c:pt>
                      <c:pt idx="23">
                        <c:v>4</c:v>
                      </c:pt>
                      <c:pt idx="24">
                        <c:v>4</c:v>
                      </c:pt>
                      <c:pt idx="25">
                        <c:v>4</c:v>
                      </c:pt>
                      <c:pt idx="26">
                        <c:v>4</c:v>
                      </c:pt>
                      <c:pt idx="27">
                        <c:v>4</c:v>
                      </c:pt>
                      <c:pt idx="28">
                        <c:v>4</c:v>
                      </c:pt>
                      <c:pt idx="29">
                        <c:v>4</c:v>
                      </c:pt>
                      <c:pt idx="30">
                        <c:v>4</c:v>
                      </c:pt>
                      <c:pt idx="31">
                        <c:v>4</c:v>
                      </c:pt>
                      <c:pt idx="32">
                        <c:v>4</c:v>
                      </c:pt>
                      <c:pt idx="33">
                        <c:v>4</c:v>
                      </c:pt>
                      <c:pt idx="34">
                        <c:v>4</c:v>
                      </c:pt>
                      <c:pt idx="35">
                        <c:v>4</c:v>
                      </c:pt>
                      <c:pt idx="36">
                        <c:v>4</c:v>
                      </c:pt>
                      <c:pt idx="37">
                        <c:v>4</c:v>
                      </c:pt>
                      <c:pt idx="38">
                        <c:v>4</c:v>
                      </c:pt>
                      <c:pt idx="39">
                        <c:v>4</c:v>
                      </c:pt>
                      <c:pt idx="40">
                        <c:v>4</c:v>
                      </c:pt>
                      <c:pt idx="41">
                        <c:v>4</c:v>
                      </c:pt>
                      <c:pt idx="42">
                        <c:v>4</c:v>
                      </c:pt>
                      <c:pt idx="43">
                        <c:v>4</c:v>
                      </c:pt>
                      <c:pt idx="44">
                        <c:v>5</c:v>
                      </c:pt>
                      <c:pt idx="45">
                        <c:v>5</c:v>
                      </c:pt>
                      <c:pt idx="46">
                        <c:v>5</c:v>
                      </c:pt>
                      <c:pt idx="47">
                        <c:v>5</c:v>
                      </c:pt>
                      <c:pt idx="48">
                        <c:v>5</c:v>
                      </c:pt>
                      <c:pt idx="49">
                        <c:v>5</c:v>
                      </c:pt>
                      <c:pt idx="50">
                        <c:v>5</c:v>
                      </c:pt>
                      <c:pt idx="51">
                        <c:v>5</c:v>
                      </c:pt>
                      <c:pt idx="52">
                        <c:v>5</c:v>
                      </c:pt>
                      <c:pt idx="53">
                        <c:v>5</c:v>
                      </c:pt>
                      <c:pt idx="54">
                        <c:v>5</c:v>
                      </c:pt>
                      <c:pt idx="55">
                        <c:v>5</c:v>
                      </c:pt>
                      <c:pt idx="56">
                        <c:v>6</c:v>
                      </c:pt>
                      <c:pt idx="57">
                        <c:v>6</c:v>
                      </c:pt>
                      <c:pt idx="58">
                        <c:v>6</c:v>
                      </c:pt>
                      <c:pt idx="59">
                        <c:v>6</c:v>
                      </c:pt>
                      <c:pt idx="60">
                        <c:v>6</c:v>
                      </c:pt>
                      <c:pt idx="61">
                        <c:v>6</c:v>
                      </c:pt>
                      <c:pt idx="62">
                        <c:v>6</c:v>
                      </c:pt>
                      <c:pt idx="63">
                        <c:v>6</c:v>
                      </c:pt>
                      <c:pt idx="64">
                        <c:v>6</c:v>
                      </c:pt>
                      <c:pt idx="65">
                        <c:v>6</c:v>
                      </c:pt>
                      <c:pt idx="66">
                        <c:v>6</c:v>
                      </c:pt>
                      <c:pt idx="67">
                        <c:v>6</c:v>
                      </c:pt>
                      <c:pt idx="68">
                        <c:v>6</c:v>
                      </c:pt>
                      <c:pt idx="69">
                        <c:v>6</c:v>
                      </c:pt>
                      <c:pt idx="70">
                        <c:v>6</c:v>
                      </c:pt>
                      <c:pt idx="71">
                        <c:v>6</c:v>
                      </c:pt>
                      <c:pt idx="72">
                        <c:v>6</c:v>
                      </c:pt>
                      <c:pt idx="73">
                        <c:v>6</c:v>
                      </c:pt>
                      <c:pt idx="74">
                        <c:v>6</c:v>
                      </c:pt>
                      <c:pt idx="75">
                        <c:v>6</c:v>
                      </c:pt>
                      <c:pt idx="76">
                        <c:v>6</c:v>
                      </c:pt>
                      <c:pt idx="77">
                        <c:v>6</c:v>
                      </c:pt>
                      <c:pt idx="78">
                        <c:v>6</c:v>
                      </c:pt>
                      <c:pt idx="79">
                        <c:v>6</c:v>
                      </c:pt>
                      <c:pt idx="80">
                        <c:v>7</c:v>
                      </c:pt>
                      <c:pt idx="81">
                        <c:v>7</c:v>
                      </c:pt>
                      <c:pt idx="82">
                        <c:v>7</c:v>
                      </c:pt>
                      <c:pt idx="83">
                        <c:v>7</c:v>
                      </c:pt>
                      <c:pt idx="84">
                        <c:v>7</c:v>
                      </c:pt>
                      <c:pt idx="85">
                        <c:v>7</c:v>
                      </c:pt>
                      <c:pt idx="86">
                        <c:v>7</c:v>
                      </c:pt>
                      <c:pt idx="87">
                        <c:v>7</c:v>
                      </c:pt>
                      <c:pt idx="88">
                        <c:v>7</c:v>
                      </c:pt>
                      <c:pt idx="89">
                        <c:v>7</c:v>
                      </c:pt>
                      <c:pt idx="90">
                        <c:v>7</c:v>
                      </c:pt>
                      <c:pt idx="91">
                        <c:v>7</c:v>
                      </c:pt>
                      <c:pt idx="92">
                        <c:v>7</c:v>
                      </c:pt>
                      <c:pt idx="93">
                        <c:v>7</c:v>
                      </c:pt>
                      <c:pt idx="94">
                        <c:v>7</c:v>
                      </c:pt>
                      <c:pt idx="95">
                        <c:v>7</c:v>
                      </c:pt>
                      <c:pt idx="96">
                        <c:v>7</c:v>
                      </c:pt>
                      <c:pt idx="97">
                        <c:v>7</c:v>
                      </c:pt>
                      <c:pt idx="98">
                        <c:v>8</c:v>
                      </c:pt>
                      <c:pt idx="99">
                        <c:v>8</c:v>
                      </c:pt>
                      <c:pt idx="100">
                        <c:v>8</c:v>
                      </c:pt>
                      <c:pt idx="101">
                        <c:v>8</c:v>
                      </c:pt>
                      <c:pt idx="102">
                        <c:v>8</c:v>
                      </c:pt>
                      <c:pt idx="103">
                        <c:v>8</c:v>
                      </c:pt>
                      <c:pt idx="104">
                        <c:v>8</c:v>
                      </c:pt>
                      <c:pt idx="105">
                        <c:v>8</c:v>
                      </c:pt>
                      <c:pt idx="106">
                        <c:v>8</c:v>
                      </c:pt>
                      <c:pt idx="107">
                        <c:v>8</c:v>
                      </c:pt>
                      <c:pt idx="108">
                        <c:v>8</c:v>
                      </c:pt>
                      <c:pt idx="109">
                        <c:v>8</c:v>
                      </c:pt>
                      <c:pt idx="110">
                        <c:v>8</c:v>
                      </c:pt>
                      <c:pt idx="111">
                        <c:v>8</c:v>
                      </c:pt>
                      <c:pt idx="112">
                        <c:v>8</c:v>
                      </c:pt>
                      <c:pt idx="113">
                        <c:v>8</c:v>
                      </c:pt>
                      <c:pt idx="114">
                        <c:v>8</c:v>
                      </c:pt>
                      <c:pt idx="115">
                        <c:v>8</c:v>
                      </c:pt>
                      <c:pt idx="116">
                        <c:v>8</c:v>
                      </c:pt>
                      <c:pt idx="117">
                        <c:v>8</c:v>
                      </c:pt>
                      <c:pt idx="118">
                        <c:v>8</c:v>
                      </c:pt>
                      <c:pt idx="119">
                        <c:v>8</c:v>
                      </c:pt>
                      <c:pt idx="120">
                        <c:v>8</c:v>
                      </c:pt>
                      <c:pt idx="121">
                        <c:v>8</c:v>
                      </c:pt>
                      <c:pt idx="122">
                        <c:v>8</c:v>
                      </c:pt>
                      <c:pt idx="123">
                        <c:v>9</c:v>
                      </c:pt>
                      <c:pt idx="124">
                        <c:v>9</c:v>
                      </c:pt>
                      <c:pt idx="125">
                        <c:v>9</c:v>
                      </c:pt>
                      <c:pt idx="126">
                        <c:v>10</c:v>
                      </c:pt>
                      <c:pt idx="127">
                        <c:v>11</c:v>
                      </c:pt>
                      <c:pt idx="128">
                        <c:v>11</c:v>
                      </c:pt>
                      <c:pt idx="129">
                        <c:v>11</c:v>
                      </c:pt>
                      <c:pt idx="130">
                        <c:v>11</c:v>
                      </c:pt>
                      <c:pt idx="131">
                        <c:v>11</c:v>
                      </c:pt>
                      <c:pt idx="132">
                        <c:v>12</c:v>
                      </c:pt>
                      <c:pt idx="133">
                        <c:v>12</c:v>
                      </c:pt>
                      <c:pt idx="134">
                        <c:v>12</c:v>
                      </c:pt>
                      <c:pt idx="135">
                        <c:v>12</c:v>
                      </c:pt>
                      <c:pt idx="136">
                        <c:v>12</c:v>
                      </c:pt>
                      <c:pt idx="137">
                        <c:v>12</c:v>
                      </c:pt>
                      <c:pt idx="138">
                        <c:v>12</c:v>
                      </c:pt>
                      <c:pt idx="139">
                        <c:v>12</c:v>
                      </c:pt>
                      <c:pt idx="140">
                        <c:v>12</c:v>
                      </c:pt>
                      <c:pt idx="141">
                        <c:v>12</c:v>
                      </c:pt>
                      <c:pt idx="142">
                        <c:v>13</c:v>
                      </c:pt>
                      <c:pt idx="143">
                        <c:v>13</c:v>
                      </c:pt>
                      <c:pt idx="144">
                        <c:v>13</c:v>
                      </c:pt>
                      <c:pt idx="145">
                        <c:v>13</c:v>
                      </c:pt>
                      <c:pt idx="146">
                        <c:v>13</c:v>
                      </c:pt>
                      <c:pt idx="147">
                        <c:v>14</c:v>
                      </c:pt>
                      <c:pt idx="148">
                        <c:v>14</c:v>
                      </c:pt>
                      <c:pt idx="149">
                        <c:v>15</c:v>
                      </c:pt>
                      <c:pt idx="150">
                        <c:v>15</c:v>
                      </c:pt>
                      <c:pt idx="151">
                        <c:v>15</c:v>
                      </c:pt>
                      <c:pt idx="152">
                        <c:v>15</c:v>
                      </c:pt>
                      <c:pt idx="153">
                        <c:v>16</c:v>
                      </c:pt>
                      <c:pt idx="154">
                        <c:v>16</c:v>
                      </c:pt>
                      <c:pt idx="155">
                        <c:v>16</c:v>
                      </c:pt>
                      <c:pt idx="156">
                        <c:v>16</c:v>
                      </c:pt>
                      <c:pt idx="157">
                        <c:v>16</c:v>
                      </c:pt>
                      <c:pt idx="158">
                        <c:v>16</c:v>
                      </c:pt>
                      <c:pt idx="159">
                        <c:v>16</c:v>
                      </c:pt>
                      <c:pt idx="160">
                        <c:v>16</c:v>
                      </c:pt>
                      <c:pt idx="161">
                        <c:v>17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Sheet1!$D$2:$D$163</c15:sqref>
                        </c15:formulaRef>
                      </c:ext>
                    </c:extLst>
                    <c:numCache>
                      <c:formatCode>General</c:formatCode>
                      <c:ptCount val="162"/>
                      <c:pt idx="44">
                        <c:v>51.49</c:v>
                      </c:pt>
                      <c:pt idx="45">
                        <c:v>51.45</c:v>
                      </c:pt>
                      <c:pt idx="46">
                        <c:v>51.6</c:v>
                      </c:pt>
                      <c:pt idx="47">
                        <c:v>51.27</c:v>
                      </c:pt>
                      <c:pt idx="48">
                        <c:v>51.69</c:v>
                      </c:pt>
                      <c:pt idx="49">
                        <c:v>51.73</c:v>
                      </c:pt>
                      <c:pt idx="50">
                        <c:v>51.75</c:v>
                      </c:pt>
                      <c:pt idx="51">
                        <c:v>51.23</c:v>
                      </c:pt>
                      <c:pt idx="52">
                        <c:v>51.6</c:v>
                      </c:pt>
                      <c:pt idx="53">
                        <c:v>55.68</c:v>
                      </c:pt>
                      <c:pt idx="54">
                        <c:v>56.19</c:v>
                      </c:pt>
                      <c:pt idx="55">
                        <c:v>55.41</c:v>
                      </c:pt>
                      <c:pt idx="56">
                        <c:v>436.08</c:v>
                      </c:pt>
                      <c:pt idx="57">
                        <c:v>438.21</c:v>
                      </c:pt>
                      <c:pt idx="58">
                        <c:v>438.11</c:v>
                      </c:pt>
                      <c:pt idx="59">
                        <c:v>441.65</c:v>
                      </c:pt>
                      <c:pt idx="60">
                        <c:v>435.98</c:v>
                      </c:pt>
                      <c:pt idx="61">
                        <c:v>436.45</c:v>
                      </c:pt>
                      <c:pt idx="62">
                        <c:v>436.66</c:v>
                      </c:pt>
                      <c:pt idx="63">
                        <c:v>439.61</c:v>
                      </c:pt>
                      <c:pt idx="64">
                        <c:v>437.44</c:v>
                      </c:pt>
                      <c:pt idx="65">
                        <c:v>466.54</c:v>
                      </c:pt>
                      <c:pt idx="66">
                        <c:v>463.71</c:v>
                      </c:pt>
                      <c:pt idx="67">
                        <c:v>463.3</c:v>
                      </c:pt>
                      <c:pt idx="68">
                        <c:v>453.58</c:v>
                      </c:pt>
                      <c:pt idx="69">
                        <c:v>462.94</c:v>
                      </c:pt>
                      <c:pt idx="70">
                        <c:v>464.71</c:v>
                      </c:pt>
                      <c:pt idx="71">
                        <c:v>454.05</c:v>
                      </c:pt>
                      <c:pt idx="72">
                        <c:v>466.32</c:v>
                      </c:pt>
                      <c:pt idx="73">
                        <c:v>461.9</c:v>
                      </c:pt>
                      <c:pt idx="74">
                        <c:v>452.39</c:v>
                      </c:pt>
                      <c:pt idx="75">
                        <c:v>442.84</c:v>
                      </c:pt>
                      <c:pt idx="76">
                        <c:v>447.84</c:v>
                      </c:pt>
                      <c:pt idx="77">
                        <c:v>445.89</c:v>
                      </c:pt>
                      <c:pt idx="78">
                        <c:v>445.76</c:v>
                      </c:pt>
                      <c:pt idx="79">
                        <c:v>447.76</c:v>
                      </c:pt>
                      <c:pt idx="80">
                        <c:v>5498.81</c:v>
                      </c:pt>
                      <c:pt idx="81">
                        <c:v>5577.07</c:v>
                      </c:pt>
                      <c:pt idx="82">
                        <c:v>5545.94</c:v>
                      </c:pt>
                      <c:pt idx="83">
                        <c:v>5572.72</c:v>
                      </c:pt>
                      <c:pt idx="84">
                        <c:v>5560.8</c:v>
                      </c:pt>
                      <c:pt idx="85">
                        <c:v>5547.83</c:v>
                      </c:pt>
                      <c:pt idx="86">
                        <c:v>5570.58</c:v>
                      </c:pt>
                      <c:pt idx="87">
                        <c:v>5597.27</c:v>
                      </c:pt>
                      <c:pt idx="88">
                        <c:v>5566.84</c:v>
                      </c:pt>
                      <c:pt idx="89">
                        <c:v>5539.61</c:v>
                      </c:pt>
                      <c:pt idx="90">
                        <c:v>5492.45</c:v>
                      </c:pt>
                      <c:pt idx="91">
                        <c:v>5769.82</c:v>
                      </c:pt>
                      <c:pt idx="92">
                        <c:v>5777.04</c:v>
                      </c:pt>
                      <c:pt idx="93">
                        <c:v>5815.01</c:v>
                      </c:pt>
                      <c:pt idx="94">
                        <c:v>5780.09</c:v>
                      </c:pt>
                      <c:pt idx="95">
                        <c:v>5795.42</c:v>
                      </c:pt>
                      <c:pt idx="96">
                        <c:v>5801.09</c:v>
                      </c:pt>
                      <c:pt idx="97">
                        <c:v>5805.73</c:v>
                      </c:pt>
                      <c:pt idx="98">
                        <c:v>77582.559999999998</c:v>
                      </c:pt>
                      <c:pt idx="99">
                        <c:v>77434.39</c:v>
                      </c:pt>
                      <c:pt idx="100">
                        <c:v>76059.31</c:v>
                      </c:pt>
                      <c:pt idx="101">
                        <c:v>76903.929999999993</c:v>
                      </c:pt>
                      <c:pt idx="102">
                        <c:v>77141.990000000005</c:v>
                      </c:pt>
                      <c:pt idx="103">
                        <c:v>73452.52</c:v>
                      </c:pt>
                      <c:pt idx="104">
                        <c:v>73939.960000000006</c:v>
                      </c:pt>
                      <c:pt idx="105">
                        <c:v>70866.740000000005</c:v>
                      </c:pt>
                      <c:pt idx="106">
                        <c:v>69989.83</c:v>
                      </c:pt>
                      <c:pt idx="107">
                        <c:v>70746.81</c:v>
                      </c:pt>
                      <c:pt idx="108">
                        <c:v>70114.95</c:v>
                      </c:pt>
                      <c:pt idx="109">
                        <c:v>70062.41</c:v>
                      </c:pt>
                      <c:pt idx="110">
                        <c:v>70753.97</c:v>
                      </c:pt>
                      <c:pt idx="111">
                        <c:v>70939.7</c:v>
                      </c:pt>
                      <c:pt idx="112">
                        <c:v>71017.240000000005</c:v>
                      </c:pt>
                      <c:pt idx="113">
                        <c:v>70990.05</c:v>
                      </c:pt>
                      <c:pt idx="114">
                        <c:v>71191.89</c:v>
                      </c:pt>
                      <c:pt idx="115">
                        <c:v>70891.55</c:v>
                      </c:pt>
                      <c:pt idx="116">
                        <c:v>71657.48</c:v>
                      </c:pt>
                      <c:pt idx="117">
                        <c:v>71911.92</c:v>
                      </c:pt>
                      <c:pt idx="118">
                        <c:v>72644.31</c:v>
                      </c:pt>
                      <c:pt idx="119">
                        <c:v>72612.56</c:v>
                      </c:pt>
                      <c:pt idx="120">
                        <c:v>72649.740000000005</c:v>
                      </c:pt>
                      <c:pt idx="121">
                        <c:v>71238.36</c:v>
                      </c:pt>
                      <c:pt idx="122">
                        <c:v>68327.839999999997</c:v>
                      </c:pt>
                      <c:pt idx="123">
                        <c:v>807624.01</c:v>
                      </c:pt>
                      <c:pt idx="124">
                        <c:v>803673.32</c:v>
                      </c:pt>
                      <c:pt idx="125">
                        <c:v>760168.25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0-5175-4C3B-88E4-DADC1F049C29}"/>
                  </c:ext>
                </c:extLst>
              </c15:ser>
            </c15:filteredScatterSeries>
            <c15:filteredScatte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after fixed real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Sheet1!$A$2:$A$163</c15:sqref>
                        </c15:formulaRef>
                      </c:ext>
                    </c:extLst>
                    <c:numCache>
                      <c:formatCode>General</c:formatCode>
                      <c:ptCount val="162"/>
                      <c:pt idx="0">
                        <c:v>2</c:v>
                      </c:pt>
                      <c:pt idx="1">
                        <c:v>3</c:v>
                      </c:pt>
                      <c:pt idx="2">
                        <c:v>3</c:v>
                      </c:pt>
                      <c:pt idx="3">
                        <c:v>3</c:v>
                      </c:pt>
                      <c:pt idx="4">
                        <c:v>3</c:v>
                      </c:pt>
                      <c:pt idx="5">
                        <c:v>3</c:v>
                      </c:pt>
                      <c:pt idx="6">
                        <c:v>3</c:v>
                      </c:pt>
                      <c:pt idx="7">
                        <c:v>3</c:v>
                      </c:pt>
                      <c:pt idx="8">
                        <c:v>3</c:v>
                      </c:pt>
                      <c:pt idx="9">
                        <c:v>3</c:v>
                      </c:pt>
                      <c:pt idx="10">
                        <c:v>3</c:v>
                      </c:pt>
                      <c:pt idx="11">
                        <c:v>3</c:v>
                      </c:pt>
                      <c:pt idx="12">
                        <c:v>3</c:v>
                      </c:pt>
                      <c:pt idx="13">
                        <c:v>3</c:v>
                      </c:pt>
                      <c:pt idx="14">
                        <c:v>3</c:v>
                      </c:pt>
                      <c:pt idx="15">
                        <c:v>3</c:v>
                      </c:pt>
                      <c:pt idx="16">
                        <c:v>3</c:v>
                      </c:pt>
                      <c:pt idx="17">
                        <c:v>3</c:v>
                      </c:pt>
                      <c:pt idx="18">
                        <c:v>3</c:v>
                      </c:pt>
                      <c:pt idx="19">
                        <c:v>4</c:v>
                      </c:pt>
                      <c:pt idx="20">
                        <c:v>4</c:v>
                      </c:pt>
                      <c:pt idx="21">
                        <c:v>4</c:v>
                      </c:pt>
                      <c:pt idx="22">
                        <c:v>4</c:v>
                      </c:pt>
                      <c:pt idx="23">
                        <c:v>4</c:v>
                      </c:pt>
                      <c:pt idx="24">
                        <c:v>4</c:v>
                      </c:pt>
                      <c:pt idx="25">
                        <c:v>4</c:v>
                      </c:pt>
                      <c:pt idx="26">
                        <c:v>4</c:v>
                      </c:pt>
                      <c:pt idx="27">
                        <c:v>4</c:v>
                      </c:pt>
                      <c:pt idx="28">
                        <c:v>4</c:v>
                      </c:pt>
                      <c:pt idx="29">
                        <c:v>4</c:v>
                      </c:pt>
                      <c:pt idx="30">
                        <c:v>4</c:v>
                      </c:pt>
                      <c:pt idx="31">
                        <c:v>4</c:v>
                      </c:pt>
                      <c:pt idx="32">
                        <c:v>4</c:v>
                      </c:pt>
                      <c:pt idx="33">
                        <c:v>4</c:v>
                      </c:pt>
                      <c:pt idx="34">
                        <c:v>4</c:v>
                      </c:pt>
                      <c:pt idx="35">
                        <c:v>4</c:v>
                      </c:pt>
                      <c:pt idx="36">
                        <c:v>4</c:v>
                      </c:pt>
                      <c:pt idx="37">
                        <c:v>4</c:v>
                      </c:pt>
                      <c:pt idx="38">
                        <c:v>4</c:v>
                      </c:pt>
                      <c:pt idx="39">
                        <c:v>4</c:v>
                      </c:pt>
                      <c:pt idx="40">
                        <c:v>4</c:v>
                      </c:pt>
                      <c:pt idx="41">
                        <c:v>4</c:v>
                      </c:pt>
                      <c:pt idx="42">
                        <c:v>4</c:v>
                      </c:pt>
                      <c:pt idx="43">
                        <c:v>4</c:v>
                      </c:pt>
                      <c:pt idx="44">
                        <c:v>5</c:v>
                      </c:pt>
                      <c:pt idx="45">
                        <c:v>5</c:v>
                      </c:pt>
                      <c:pt idx="46">
                        <c:v>5</c:v>
                      </c:pt>
                      <c:pt idx="47">
                        <c:v>5</c:v>
                      </c:pt>
                      <c:pt idx="48">
                        <c:v>5</c:v>
                      </c:pt>
                      <c:pt idx="49">
                        <c:v>5</c:v>
                      </c:pt>
                      <c:pt idx="50">
                        <c:v>5</c:v>
                      </c:pt>
                      <c:pt idx="51">
                        <c:v>5</c:v>
                      </c:pt>
                      <c:pt idx="52">
                        <c:v>5</c:v>
                      </c:pt>
                      <c:pt idx="53">
                        <c:v>5</c:v>
                      </c:pt>
                      <c:pt idx="54">
                        <c:v>5</c:v>
                      </c:pt>
                      <c:pt idx="55">
                        <c:v>5</c:v>
                      </c:pt>
                      <c:pt idx="56">
                        <c:v>6</c:v>
                      </c:pt>
                      <c:pt idx="57">
                        <c:v>6</c:v>
                      </c:pt>
                      <c:pt idx="58">
                        <c:v>6</c:v>
                      </c:pt>
                      <c:pt idx="59">
                        <c:v>6</c:v>
                      </c:pt>
                      <c:pt idx="60">
                        <c:v>6</c:v>
                      </c:pt>
                      <c:pt idx="61">
                        <c:v>6</c:v>
                      </c:pt>
                      <c:pt idx="62">
                        <c:v>6</c:v>
                      </c:pt>
                      <c:pt idx="63">
                        <c:v>6</c:v>
                      </c:pt>
                      <c:pt idx="64">
                        <c:v>6</c:v>
                      </c:pt>
                      <c:pt idx="65">
                        <c:v>6</c:v>
                      </c:pt>
                      <c:pt idx="66">
                        <c:v>6</c:v>
                      </c:pt>
                      <c:pt idx="67">
                        <c:v>6</c:v>
                      </c:pt>
                      <c:pt idx="68">
                        <c:v>6</c:v>
                      </c:pt>
                      <c:pt idx="69">
                        <c:v>6</c:v>
                      </c:pt>
                      <c:pt idx="70">
                        <c:v>6</c:v>
                      </c:pt>
                      <c:pt idx="71">
                        <c:v>6</c:v>
                      </c:pt>
                      <c:pt idx="72">
                        <c:v>6</c:v>
                      </c:pt>
                      <c:pt idx="73">
                        <c:v>6</c:v>
                      </c:pt>
                      <c:pt idx="74">
                        <c:v>6</c:v>
                      </c:pt>
                      <c:pt idx="75">
                        <c:v>6</c:v>
                      </c:pt>
                      <c:pt idx="76">
                        <c:v>6</c:v>
                      </c:pt>
                      <c:pt idx="77">
                        <c:v>6</c:v>
                      </c:pt>
                      <c:pt idx="78">
                        <c:v>6</c:v>
                      </c:pt>
                      <c:pt idx="79">
                        <c:v>6</c:v>
                      </c:pt>
                      <c:pt idx="80">
                        <c:v>7</c:v>
                      </c:pt>
                      <c:pt idx="81">
                        <c:v>7</c:v>
                      </c:pt>
                      <c:pt idx="82">
                        <c:v>7</c:v>
                      </c:pt>
                      <c:pt idx="83">
                        <c:v>7</c:v>
                      </c:pt>
                      <c:pt idx="84">
                        <c:v>7</c:v>
                      </c:pt>
                      <c:pt idx="85">
                        <c:v>7</c:v>
                      </c:pt>
                      <c:pt idx="86">
                        <c:v>7</c:v>
                      </c:pt>
                      <c:pt idx="87">
                        <c:v>7</c:v>
                      </c:pt>
                      <c:pt idx="88">
                        <c:v>7</c:v>
                      </c:pt>
                      <c:pt idx="89">
                        <c:v>7</c:v>
                      </c:pt>
                      <c:pt idx="90">
                        <c:v>7</c:v>
                      </c:pt>
                      <c:pt idx="91">
                        <c:v>7</c:v>
                      </c:pt>
                      <c:pt idx="92">
                        <c:v>7</c:v>
                      </c:pt>
                      <c:pt idx="93">
                        <c:v>7</c:v>
                      </c:pt>
                      <c:pt idx="94">
                        <c:v>7</c:v>
                      </c:pt>
                      <c:pt idx="95">
                        <c:v>7</c:v>
                      </c:pt>
                      <c:pt idx="96">
                        <c:v>7</c:v>
                      </c:pt>
                      <c:pt idx="97">
                        <c:v>7</c:v>
                      </c:pt>
                      <c:pt idx="98">
                        <c:v>8</c:v>
                      </c:pt>
                      <c:pt idx="99">
                        <c:v>8</c:v>
                      </c:pt>
                      <c:pt idx="100">
                        <c:v>8</c:v>
                      </c:pt>
                      <c:pt idx="101">
                        <c:v>8</c:v>
                      </c:pt>
                      <c:pt idx="102">
                        <c:v>8</c:v>
                      </c:pt>
                      <c:pt idx="103">
                        <c:v>8</c:v>
                      </c:pt>
                      <c:pt idx="104">
                        <c:v>8</c:v>
                      </c:pt>
                      <c:pt idx="105">
                        <c:v>8</c:v>
                      </c:pt>
                      <c:pt idx="106">
                        <c:v>8</c:v>
                      </c:pt>
                      <c:pt idx="107">
                        <c:v>8</c:v>
                      </c:pt>
                      <c:pt idx="108">
                        <c:v>8</c:v>
                      </c:pt>
                      <c:pt idx="109">
                        <c:v>8</c:v>
                      </c:pt>
                      <c:pt idx="110">
                        <c:v>8</c:v>
                      </c:pt>
                      <c:pt idx="111">
                        <c:v>8</c:v>
                      </c:pt>
                      <c:pt idx="112">
                        <c:v>8</c:v>
                      </c:pt>
                      <c:pt idx="113">
                        <c:v>8</c:v>
                      </c:pt>
                      <c:pt idx="114">
                        <c:v>8</c:v>
                      </c:pt>
                      <c:pt idx="115">
                        <c:v>8</c:v>
                      </c:pt>
                      <c:pt idx="116">
                        <c:v>8</c:v>
                      </c:pt>
                      <c:pt idx="117">
                        <c:v>8</c:v>
                      </c:pt>
                      <c:pt idx="118">
                        <c:v>8</c:v>
                      </c:pt>
                      <c:pt idx="119">
                        <c:v>8</c:v>
                      </c:pt>
                      <c:pt idx="120">
                        <c:v>8</c:v>
                      </c:pt>
                      <c:pt idx="121">
                        <c:v>8</c:v>
                      </c:pt>
                      <c:pt idx="122">
                        <c:v>8</c:v>
                      </c:pt>
                      <c:pt idx="123">
                        <c:v>9</c:v>
                      </c:pt>
                      <c:pt idx="124">
                        <c:v>9</c:v>
                      </c:pt>
                      <c:pt idx="125">
                        <c:v>9</c:v>
                      </c:pt>
                      <c:pt idx="126">
                        <c:v>10</c:v>
                      </c:pt>
                      <c:pt idx="127">
                        <c:v>11</c:v>
                      </c:pt>
                      <c:pt idx="128">
                        <c:v>11</c:v>
                      </c:pt>
                      <c:pt idx="129">
                        <c:v>11</c:v>
                      </c:pt>
                      <c:pt idx="130">
                        <c:v>11</c:v>
                      </c:pt>
                      <c:pt idx="131">
                        <c:v>11</c:v>
                      </c:pt>
                      <c:pt idx="132">
                        <c:v>12</c:v>
                      </c:pt>
                      <c:pt idx="133">
                        <c:v>12</c:v>
                      </c:pt>
                      <c:pt idx="134">
                        <c:v>12</c:v>
                      </c:pt>
                      <c:pt idx="135">
                        <c:v>12</c:v>
                      </c:pt>
                      <c:pt idx="136">
                        <c:v>12</c:v>
                      </c:pt>
                      <c:pt idx="137">
                        <c:v>12</c:v>
                      </c:pt>
                      <c:pt idx="138">
                        <c:v>12</c:v>
                      </c:pt>
                      <c:pt idx="139">
                        <c:v>12</c:v>
                      </c:pt>
                      <c:pt idx="140">
                        <c:v>12</c:v>
                      </c:pt>
                      <c:pt idx="141">
                        <c:v>12</c:v>
                      </c:pt>
                      <c:pt idx="142">
                        <c:v>13</c:v>
                      </c:pt>
                      <c:pt idx="143">
                        <c:v>13</c:v>
                      </c:pt>
                      <c:pt idx="144">
                        <c:v>13</c:v>
                      </c:pt>
                      <c:pt idx="145">
                        <c:v>13</c:v>
                      </c:pt>
                      <c:pt idx="146">
                        <c:v>13</c:v>
                      </c:pt>
                      <c:pt idx="147">
                        <c:v>14</c:v>
                      </c:pt>
                      <c:pt idx="148">
                        <c:v>14</c:v>
                      </c:pt>
                      <c:pt idx="149">
                        <c:v>15</c:v>
                      </c:pt>
                      <c:pt idx="150">
                        <c:v>15</c:v>
                      </c:pt>
                      <c:pt idx="151">
                        <c:v>15</c:v>
                      </c:pt>
                      <c:pt idx="152">
                        <c:v>15</c:v>
                      </c:pt>
                      <c:pt idx="153">
                        <c:v>16</c:v>
                      </c:pt>
                      <c:pt idx="154">
                        <c:v>16</c:v>
                      </c:pt>
                      <c:pt idx="155">
                        <c:v>16</c:v>
                      </c:pt>
                      <c:pt idx="156">
                        <c:v>16</c:v>
                      </c:pt>
                      <c:pt idx="157">
                        <c:v>16</c:v>
                      </c:pt>
                      <c:pt idx="158">
                        <c:v>16</c:v>
                      </c:pt>
                      <c:pt idx="159">
                        <c:v>16</c:v>
                      </c:pt>
                      <c:pt idx="160">
                        <c:v>16</c:v>
                      </c:pt>
                      <c:pt idx="161">
                        <c:v>17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Sheet1!$E$2:$E$163</c15:sqref>
                        </c15:formulaRef>
                      </c:ext>
                    </c:extLst>
                    <c:numCache>
                      <c:formatCode>General</c:formatCode>
                      <c:ptCount val="162"/>
                      <c:pt idx="0">
                        <c:v>13.41</c:v>
                      </c:pt>
                      <c:pt idx="1">
                        <c:v>16.07</c:v>
                      </c:pt>
                      <c:pt idx="2">
                        <c:v>16.13</c:v>
                      </c:pt>
                      <c:pt idx="3">
                        <c:v>16.420000000000002</c:v>
                      </c:pt>
                      <c:pt idx="4">
                        <c:v>16.149999999999999</c:v>
                      </c:pt>
                      <c:pt idx="5">
                        <c:v>16.25</c:v>
                      </c:pt>
                      <c:pt idx="6">
                        <c:v>16.170000000000002</c:v>
                      </c:pt>
                      <c:pt idx="7">
                        <c:v>16.21</c:v>
                      </c:pt>
                      <c:pt idx="8">
                        <c:v>16.28</c:v>
                      </c:pt>
                      <c:pt idx="9">
                        <c:v>16.02</c:v>
                      </c:pt>
                      <c:pt idx="10">
                        <c:v>16.079999999999998</c:v>
                      </c:pt>
                      <c:pt idx="11">
                        <c:v>16.13</c:v>
                      </c:pt>
                      <c:pt idx="12">
                        <c:v>16.04</c:v>
                      </c:pt>
                      <c:pt idx="13">
                        <c:v>16.11</c:v>
                      </c:pt>
                      <c:pt idx="14">
                        <c:v>16.29</c:v>
                      </c:pt>
                      <c:pt idx="15">
                        <c:v>16.12</c:v>
                      </c:pt>
                      <c:pt idx="16">
                        <c:v>16.309999999999999</c:v>
                      </c:pt>
                      <c:pt idx="17">
                        <c:v>16.28</c:v>
                      </c:pt>
                      <c:pt idx="18">
                        <c:v>16.170000000000002</c:v>
                      </c:pt>
                      <c:pt idx="19">
                        <c:v>17.29</c:v>
                      </c:pt>
                      <c:pt idx="20">
                        <c:v>20.149999999999999</c:v>
                      </c:pt>
                      <c:pt idx="21">
                        <c:v>20.079999999999998</c:v>
                      </c:pt>
                      <c:pt idx="22">
                        <c:v>20.22</c:v>
                      </c:pt>
                      <c:pt idx="23">
                        <c:v>20.239999999999998</c:v>
                      </c:pt>
                      <c:pt idx="24">
                        <c:v>20.239999999999998</c:v>
                      </c:pt>
                      <c:pt idx="25">
                        <c:v>20.059999999999999</c:v>
                      </c:pt>
                      <c:pt idx="26">
                        <c:v>20.13</c:v>
                      </c:pt>
                      <c:pt idx="27">
                        <c:v>20.239999999999998</c:v>
                      </c:pt>
                      <c:pt idx="28">
                        <c:v>20.21</c:v>
                      </c:pt>
                      <c:pt idx="29">
                        <c:v>20.260000000000002</c:v>
                      </c:pt>
                      <c:pt idx="30">
                        <c:v>20.149999999999999</c:v>
                      </c:pt>
                      <c:pt idx="31">
                        <c:v>20.41</c:v>
                      </c:pt>
                      <c:pt idx="32">
                        <c:v>20.329999999999998</c:v>
                      </c:pt>
                      <c:pt idx="33">
                        <c:v>20.28</c:v>
                      </c:pt>
                      <c:pt idx="34">
                        <c:v>20.37</c:v>
                      </c:pt>
                      <c:pt idx="35">
                        <c:v>20.2</c:v>
                      </c:pt>
                      <c:pt idx="36">
                        <c:v>20.12</c:v>
                      </c:pt>
                      <c:pt idx="37">
                        <c:v>20.29</c:v>
                      </c:pt>
                      <c:pt idx="38">
                        <c:v>20.27</c:v>
                      </c:pt>
                      <c:pt idx="39">
                        <c:v>20.09</c:v>
                      </c:pt>
                      <c:pt idx="40">
                        <c:v>20.190000000000001</c:v>
                      </c:pt>
                      <c:pt idx="41">
                        <c:v>20.239999999999998</c:v>
                      </c:pt>
                      <c:pt idx="42">
                        <c:v>20.32</c:v>
                      </c:pt>
                      <c:pt idx="43">
                        <c:v>20.29</c:v>
                      </c:pt>
                      <c:pt idx="44">
                        <c:v>21.11</c:v>
                      </c:pt>
                      <c:pt idx="45">
                        <c:v>21.53</c:v>
                      </c:pt>
                      <c:pt idx="46">
                        <c:v>21.63</c:v>
                      </c:pt>
                      <c:pt idx="47">
                        <c:v>21.12</c:v>
                      </c:pt>
                      <c:pt idx="48">
                        <c:v>21.66</c:v>
                      </c:pt>
                      <c:pt idx="49">
                        <c:v>21.81</c:v>
                      </c:pt>
                      <c:pt idx="50">
                        <c:v>21.57</c:v>
                      </c:pt>
                      <c:pt idx="51">
                        <c:v>21.52</c:v>
                      </c:pt>
                      <c:pt idx="52">
                        <c:v>21.5</c:v>
                      </c:pt>
                      <c:pt idx="53">
                        <c:v>25.08</c:v>
                      </c:pt>
                      <c:pt idx="54">
                        <c:v>25.06</c:v>
                      </c:pt>
                      <c:pt idx="55">
                        <c:v>25.05</c:v>
                      </c:pt>
                      <c:pt idx="56">
                        <c:v>26.5</c:v>
                      </c:pt>
                      <c:pt idx="57">
                        <c:v>26.64</c:v>
                      </c:pt>
                      <c:pt idx="58">
                        <c:v>26.62</c:v>
                      </c:pt>
                      <c:pt idx="59">
                        <c:v>26.55</c:v>
                      </c:pt>
                      <c:pt idx="60">
                        <c:v>26.1</c:v>
                      </c:pt>
                      <c:pt idx="61">
                        <c:v>26.69</c:v>
                      </c:pt>
                      <c:pt idx="62">
                        <c:v>25.95</c:v>
                      </c:pt>
                      <c:pt idx="63">
                        <c:v>26.03</c:v>
                      </c:pt>
                      <c:pt idx="64">
                        <c:v>26.63</c:v>
                      </c:pt>
                      <c:pt idx="65">
                        <c:v>30.48</c:v>
                      </c:pt>
                      <c:pt idx="66">
                        <c:v>30.35</c:v>
                      </c:pt>
                      <c:pt idx="67">
                        <c:v>30.37</c:v>
                      </c:pt>
                      <c:pt idx="68">
                        <c:v>30.51</c:v>
                      </c:pt>
                      <c:pt idx="69">
                        <c:v>30.44</c:v>
                      </c:pt>
                      <c:pt idx="70">
                        <c:v>30.51</c:v>
                      </c:pt>
                      <c:pt idx="71">
                        <c:v>30.4</c:v>
                      </c:pt>
                      <c:pt idx="72">
                        <c:v>30.38</c:v>
                      </c:pt>
                      <c:pt idx="73">
                        <c:v>30.45</c:v>
                      </c:pt>
                      <c:pt idx="74">
                        <c:v>30.4</c:v>
                      </c:pt>
                      <c:pt idx="75">
                        <c:v>30.52</c:v>
                      </c:pt>
                      <c:pt idx="76">
                        <c:v>30.35</c:v>
                      </c:pt>
                      <c:pt idx="77">
                        <c:v>30.28</c:v>
                      </c:pt>
                      <c:pt idx="78">
                        <c:v>30.33</c:v>
                      </c:pt>
                      <c:pt idx="79">
                        <c:v>30.53</c:v>
                      </c:pt>
                      <c:pt idx="80">
                        <c:v>32.82</c:v>
                      </c:pt>
                      <c:pt idx="81">
                        <c:v>31.65</c:v>
                      </c:pt>
                      <c:pt idx="82">
                        <c:v>32.43</c:v>
                      </c:pt>
                      <c:pt idx="83">
                        <c:v>32.4</c:v>
                      </c:pt>
                      <c:pt idx="84">
                        <c:v>32.64</c:v>
                      </c:pt>
                      <c:pt idx="85">
                        <c:v>32.450000000000003</c:v>
                      </c:pt>
                      <c:pt idx="86">
                        <c:v>31.77</c:v>
                      </c:pt>
                      <c:pt idx="87">
                        <c:v>31.68</c:v>
                      </c:pt>
                      <c:pt idx="88">
                        <c:v>32.369999999999997</c:v>
                      </c:pt>
                      <c:pt idx="89">
                        <c:v>31.59</c:v>
                      </c:pt>
                      <c:pt idx="90">
                        <c:v>31.46</c:v>
                      </c:pt>
                      <c:pt idx="91">
                        <c:v>37.58</c:v>
                      </c:pt>
                      <c:pt idx="92">
                        <c:v>37.67</c:v>
                      </c:pt>
                      <c:pt idx="93">
                        <c:v>37.69</c:v>
                      </c:pt>
                      <c:pt idx="94">
                        <c:v>37.47</c:v>
                      </c:pt>
                      <c:pt idx="95">
                        <c:v>37.65</c:v>
                      </c:pt>
                      <c:pt idx="96">
                        <c:v>37.79</c:v>
                      </c:pt>
                      <c:pt idx="97">
                        <c:v>37.299999999999997</c:v>
                      </c:pt>
                      <c:pt idx="98">
                        <c:v>39.93</c:v>
                      </c:pt>
                      <c:pt idx="99">
                        <c:v>40.119999999999997</c:v>
                      </c:pt>
                      <c:pt idx="100">
                        <c:v>40.82</c:v>
                      </c:pt>
                      <c:pt idx="101">
                        <c:v>41.07</c:v>
                      </c:pt>
                      <c:pt idx="102">
                        <c:v>40.659999999999997</c:v>
                      </c:pt>
                      <c:pt idx="103">
                        <c:v>40.840000000000003</c:v>
                      </c:pt>
                      <c:pt idx="104">
                        <c:v>39.049999999999997</c:v>
                      </c:pt>
                      <c:pt idx="105">
                        <c:v>40.97</c:v>
                      </c:pt>
                      <c:pt idx="106">
                        <c:v>40.25</c:v>
                      </c:pt>
                      <c:pt idx="107">
                        <c:v>39.61</c:v>
                      </c:pt>
                      <c:pt idx="108">
                        <c:v>40.75</c:v>
                      </c:pt>
                      <c:pt idx="109">
                        <c:v>40.89</c:v>
                      </c:pt>
                      <c:pt idx="110">
                        <c:v>40.9</c:v>
                      </c:pt>
                      <c:pt idx="111">
                        <c:v>47.7</c:v>
                      </c:pt>
                      <c:pt idx="112">
                        <c:v>47.63</c:v>
                      </c:pt>
                      <c:pt idx="113">
                        <c:v>47.32</c:v>
                      </c:pt>
                      <c:pt idx="114">
                        <c:v>48.31</c:v>
                      </c:pt>
                      <c:pt idx="115">
                        <c:v>47.56</c:v>
                      </c:pt>
                      <c:pt idx="116">
                        <c:v>47.6</c:v>
                      </c:pt>
                      <c:pt idx="117">
                        <c:v>47.5</c:v>
                      </c:pt>
                      <c:pt idx="118">
                        <c:v>47.15</c:v>
                      </c:pt>
                      <c:pt idx="119">
                        <c:v>47.55</c:v>
                      </c:pt>
                      <c:pt idx="120">
                        <c:v>47.54</c:v>
                      </c:pt>
                      <c:pt idx="121">
                        <c:v>47.92</c:v>
                      </c:pt>
                      <c:pt idx="122">
                        <c:v>47.41</c:v>
                      </c:pt>
                      <c:pt idx="123">
                        <c:v>48.94</c:v>
                      </c:pt>
                      <c:pt idx="124">
                        <c:v>48.67</c:v>
                      </c:pt>
                      <c:pt idx="125">
                        <c:v>56.52</c:v>
                      </c:pt>
                      <c:pt idx="126">
                        <c:v>60.05</c:v>
                      </c:pt>
                      <c:pt idx="127">
                        <c:v>75.72</c:v>
                      </c:pt>
                      <c:pt idx="128">
                        <c:v>76.44</c:v>
                      </c:pt>
                      <c:pt idx="129">
                        <c:v>76.2</c:v>
                      </c:pt>
                      <c:pt idx="130">
                        <c:v>76.040000000000006</c:v>
                      </c:pt>
                      <c:pt idx="131">
                        <c:v>76.209999999999994</c:v>
                      </c:pt>
                      <c:pt idx="132">
                        <c:v>90.83</c:v>
                      </c:pt>
                      <c:pt idx="133">
                        <c:v>90.87</c:v>
                      </c:pt>
                      <c:pt idx="134">
                        <c:v>90.27</c:v>
                      </c:pt>
                      <c:pt idx="135">
                        <c:v>90.59</c:v>
                      </c:pt>
                      <c:pt idx="136">
                        <c:v>90.3</c:v>
                      </c:pt>
                      <c:pt idx="137">
                        <c:v>90.53</c:v>
                      </c:pt>
                      <c:pt idx="138">
                        <c:v>90.86</c:v>
                      </c:pt>
                      <c:pt idx="139">
                        <c:v>90.53</c:v>
                      </c:pt>
                      <c:pt idx="140">
                        <c:v>90.16</c:v>
                      </c:pt>
                      <c:pt idx="141">
                        <c:v>91.1</c:v>
                      </c:pt>
                      <c:pt idx="142">
                        <c:v>113.65</c:v>
                      </c:pt>
                      <c:pt idx="143">
                        <c:v>113.21</c:v>
                      </c:pt>
                      <c:pt idx="144">
                        <c:v>113.81</c:v>
                      </c:pt>
                      <c:pt idx="145">
                        <c:v>112.81</c:v>
                      </c:pt>
                      <c:pt idx="146">
                        <c:v>113.5</c:v>
                      </c:pt>
                      <c:pt idx="147">
                        <c:v>131.61000000000001</c:v>
                      </c:pt>
                      <c:pt idx="148">
                        <c:v>131.97999999999999</c:v>
                      </c:pt>
                      <c:pt idx="149">
                        <c:v>157.88</c:v>
                      </c:pt>
                      <c:pt idx="150">
                        <c:v>157.83000000000001</c:v>
                      </c:pt>
                      <c:pt idx="151">
                        <c:v>158.44999999999999</c:v>
                      </c:pt>
                      <c:pt idx="152">
                        <c:v>158.63999999999999</c:v>
                      </c:pt>
                      <c:pt idx="153">
                        <c:v>196.69</c:v>
                      </c:pt>
                      <c:pt idx="154">
                        <c:v>196.48</c:v>
                      </c:pt>
                      <c:pt idx="155">
                        <c:v>196.04</c:v>
                      </c:pt>
                      <c:pt idx="156">
                        <c:v>196.71</c:v>
                      </c:pt>
                      <c:pt idx="157">
                        <c:v>197.7</c:v>
                      </c:pt>
                      <c:pt idx="158">
                        <c:v>196.69</c:v>
                      </c:pt>
                      <c:pt idx="159">
                        <c:v>196.56</c:v>
                      </c:pt>
                      <c:pt idx="160">
                        <c:v>197.78</c:v>
                      </c:pt>
                      <c:pt idx="161">
                        <c:v>216.51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5175-4C3B-88E4-DADC1F049C29}"/>
                  </c:ext>
                </c:extLst>
              </c15:ser>
            </c15:filteredScatterSeries>
            <c15:filteredScatte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Sheet1!$G$1</c15:sqref>
                        </c15:formulaRef>
                      </c:ext>
                    </c:extLst>
                    <c:strCache>
                      <c:ptCount val="1"/>
                      <c:pt idx="0">
                        <c:v>after fixed sys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Sheet1!$A$2:$A$163</c15:sqref>
                        </c15:formulaRef>
                      </c:ext>
                    </c:extLst>
                    <c:numCache>
                      <c:formatCode>General</c:formatCode>
                      <c:ptCount val="162"/>
                      <c:pt idx="0">
                        <c:v>2</c:v>
                      </c:pt>
                      <c:pt idx="1">
                        <c:v>3</c:v>
                      </c:pt>
                      <c:pt idx="2">
                        <c:v>3</c:v>
                      </c:pt>
                      <c:pt idx="3">
                        <c:v>3</c:v>
                      </c:pt>
                      <c:pt idx="4">
                        <c:v>3</c:v>
                      </c:pt>
                      <c:pt idx="5">
                        <c:v>3</c:v>
                      </c:pt>
                      <c:pt idx="6">
                        <c:v>3</c:v>
                      </c:pt>
                      <c:pt idx="7">
                        <c:v>3</c:v>
                      </c:pt>
                      <c:pt idx="8">
                        <c:v>3</c:v>
                      </c:pt>
                      <c:pt idx="9">
                        <c:v>3</c:v>
                      </c:pt>
                      <c:pt idx="10">
                        <c:v>3</c:v>
                      </c:pt>
                      <c:pt idx="11">
                        <c:v>3</c:v>
                      </c:pt>
                      <c:pt idx="12">
                        <c:v>3</c:v>
                      </c:pt>
                      <c:pt idx="13">
                        <c:v>3</c:v>
                      </c:pt>
                      <c:pt idx="14">
                        <c:v>3</c:v>
                      </c:pt>
                      <c:pt idx="15">
                        <c:v>3</c:v>
                      </c:pt>
                      <c:pt idx="16">
                        <c:v>3</c:v>
                      </c:pt>
                      <c:pt idx="17">
                        <c:v>3</c:v>
                      </c:pt>
                      <c:pt idx="18">
                        <c:v>3</c:v>
                      </c:pt>
                      <c:pt idx="19">
                        <c:v>4</c:v>
                      </c:pt>
                      <c:pt idx="20">
                        <c:v>4</c:v>
                      </c:pt>
                      <c:pt idx="21">
                        <c:v>4</c:v>
                      </c:pt>
                      <c:pt idx="22">
                        <c:v>4</c:v>
                      </c:pt>
                      <c:pt idx="23">
                        <c:v>4</c:v>
                      </c:pt>
                      <c:pt idx="24">
                        <c:v>4</c:v>
                      </c:pt>
                      <c:pt idx="25">
                        <c:v>4</c:v>
                      </c:pt>
                      <c:pt idx="26">
                        <c:v>4</c:v>
                      </c:pt>
                      <c:pt idx="27">
                        <c:v>4</c:v>
                      </c:pt>
                      <c:pt idx="28">
                        <c:v>4</c:v>
                      </c:pt>
                      <c:pt idx="29">
                        <c:v>4</c:v>
                      </c:pt>
                      <c:pt idx="30">
                        <c:v>4</c:v>
                      </c:pt>
                      <c:pt idx="31">
                        <c:v>4</c:v>
                      </c:pt>
                      <c:pt idx="32">
                        <c:v>4</c:v>
                      </c:pt>
                      <c:pt idx="33">
                        <c:v>4</c:v>
                      </c:pt>
                      <c:pt idx="34">
                        <c:v>4</c:v>
                      </c:pt>
                      <c:pt idx="35">
                        <c:v>4</c:v>
                      </c:pt>
                      <c:pt idx="36">
                        <c:v>4</c:v>
                      </c:pt>
                      <c:pt idx="37">
                        <c:v>4</c:v>
                      </c:pt>
                      <c:pt idx="38">
                        <c:v>4</c:v>
                      </c:pt>
                      <c:pt idx="39">
                        <c:v>4</c:v>
                      </c:pt>
                      <c:pt idx="40">
                        <c:v>4</c:v>
                      </c:pt>
                      <c:pt idx="41">
                        <c:v>4</c:v>
                      </c:pt>
                      <c:pt idx="42">
                        <c:v>4</c:v>
                      </c:pt>
                      <c:pt idx="43">
                        <c:v>4</c:v>
                      </c:pt>
                      <c:pt idx="44">
                        <c:v>5</c:v>
                      </c:pt>
                      <c:pt idx="45">
                        <c:v>5</c:v>
                      </c:pt>
                      <c:pt idx="46">
                        <c:v>5</c:v>
                      </c:pt>
                      <c:pt idx="47">
                        <c:v>5</c:v>
                      </c:pt>
                      <c:pt idx="48">
                        <c:v>5</c:v>
                      </c:pt>
                      <c:pt idx="49">
                        <c:v>5</c:v>
                      </c:pt>
                      <c:pt idx="50">
                        <c:v>5</c:v>
                      </c:pt>
                      <c:pt idx="51">
                        <c:v>5</c:v>
                      </c:pt>
                      <c:pt idx="52">
                        <c:v>5</c:v>
                      </c:pt>
                      <c:pt idx="53">
                        <c:v>5</c:v>
                      </c:pt>
                      <c:pt idx="54">
                        <c:v>5</c:v>
                      </c:pt>
                      <c:pt idx="55">
                        <c:v>5</c:v>
                      </c:pt>
                      <c:pt idx="56">
                        <c:v>6</c:v>
                      </c:pt>
                      <c:pt idx="57">
                        <c:v>6</c:v>
                      </c:pt>
                      <c:pt idx="58">
                        <c:v>6</c:v>
                      </c:pt>
                      <c:pt idx="59">
                        <c:v>6</c:v>
                      </c:pt>
                      <c:pt idx="60">
                        <c:v>6</c:v>
                      </c:pt>
                      <c:pt idx="61">
                        <c:v>6</c:v>
                      </c:pt>
                      <c:pt idx="62">
                        <c:v>6</c:v>
                      </c:pt>
                      <c:pt idx="63">
                        <c:v>6</c:v>
                      </c:pt>
                      <c:pt idx="64">
                        <c:v>6</c:v>
                      </c:pt>
                      <c:pt idx="65">
                        <c:v>6</c:v>
                      </c:pt>
                      <c:pt idx="66">
                        <c:v>6</c:v>
                      </c:pt>
                      <c:pt idx="67">
                        <c:v>6</c:v>
                      </c:pt>
                      <c:pt idx="68">
                        <c:v>6</c:v>
                      </c:pt>
                      <c:pt idx="69">
                        <c:v>6</c:v>
                      </c:pt>
                      <c:pt idx="70">
                        <c:v>6</c:v>
                      </c:pt>
                      <c:pt idx="71">
                        <c:v>6</c:v>
                      </c:pt>
                      <c:pt idx="72">
                        <c:v>6</c:v>
                      </c:pt>
                      <c:pt idx="73">
                        <c:v>6</c:v>
                      </c:pt>
                      <c:pt idx="74">
                        <c:v>6</c:v>
                      </c:pt>
                      <c:pt idx="75">
                        <c:v>6</c:v>
                      </c:pt>
                      <c:pt idx="76">
                        <c:v>6</c:v>
                      </c:pt>
                      <c:pt idx="77">
                        <c:v>6</c:v>
                      </c:pt>
                      <c:pt idx="78">
                        <c:v>6</c:v>
                      </c:pt>
                      <c:pt idx="79">
                        <c:v>6</c:v>
                      </c:pt>
                      <c:pt idx="80">
                        <c:v>7</c:v>
                      </c:pt>
                      <c:pt idx="81">
                        <c:v>7</c:v>
                      </c:pt>
                      <c:pt idx="82">
                        <c:v>7</c:v>
                      </c:pt>
                      <c:pt idx="83">
                        <c:v>7</c:v>
                      </c:pt>
                      <c:pt idx="84">
                        <c:v>7</c:v>
                      </c:pt>
                      <c:pt idx="85">
                        <c:v>7</c:v>
                      </c:pt>
                      <c:pt idx="86">
                        <c:v>7</c:v>
                      </c:pt>
                      <c:pt idx="87">
                        <c:v>7</c:v>
                      </c:pt>
                      <c:pt idx="88">
                        <c:v>7</c:v>
                      </c:pt>
                      <c:pt idx="89">
                        <c:v>7</c:v>
                      </c:pt>
                      <c:pt idx="90">
                        <c:v>7</c:v>
                      </c:pt>
                      <c:pt idx="91">
                        <c:v>7</c:v>
                      </c:pt>
                      <c:pt idx="92">
                        <c:v>7</c:v>
                      </c:pt>
                      <c:pt idx="93">
                        <c:v>7</c:v>
                      </c:pt>
                      <c:pt idx="94">
                        <c:v>7</c:v>
                      </c:pt>
                      <c:pt idx="95">
                        <c:v>7</c:v>
                      </c:pt>
                      <c:pt idx="96">
                        <c:v>7</c:v>
                      </c:pt>
                      <c:pt idx="97">
                        <c:v>7</c:v>
                      </c:pt>
                      <c:pt idx="98">
                        <c:v>8</c:v>
                      </c:pt>
                      <c:pt idx="99">
                        <c:v>8</c:v>
                      </c:pt>
                      <c:pt idx="100">
                        <c:v>8</c:v>
                      </c:pt>
                      <c:pt idx="101">
                        <c:v>8</c:v>
                      </c:pt>
                      <c:pt idx="102">
                        <c:v>8</c:v>
                      </c:pt>
                      <c:pt idx="103">
                        <c:v>8</c:v>
                      </c:pt>
                      <c:pt idx="104">
                        <c:v>8</c:v>
                      </c:pt>
                      <c:pt idx="105">
                        <c:v>8</c:v>
                      </c:pt>
                      <c:pt idx="106">
                        <c:v>8</c:v>
                      </c:pt>
                      <c:pt idx="107">
                        <c:v>8</c:v>
                      </c:pt>
                      <c:pt idx="108">
                        <c:v>8</c:v>
                      </c:pt>
                      <c:pt idx="109">
                        <c:v>8</c:v>
                      </c:pt>
                      <c:pt idx="110">
                        <c:v>8</c:v>
                      </c:pt>
                      <c:pt idx="111">
                        <c:v>8</c:v>
                      </c:pt>
                      <c:pt idx="112">
                        <c:v>8</c:v>
                      </c:pt>
                      <c:pt idx="113">
                        <c:v>8</c:v>
                      </c:pt>
                      <c:pt idx="114">
                        <c:v>8</c:v>
                      </c:pt>
                      <c:pt idx="115">
                        <c:v>8</c:v>
                      </c:pt>
                      <c:pt idx="116">
                        <c:v>8</c:v>
                      </c:pt>
                      <c:pt idx="117">
                        <c:v>8</c:v>
                      </c:pt>
                      <c:pt idx="118">
                        <c:v>8</c:v>
                      </c:pt>
                      <c:pt idx="119">
                        <c:v>8</c:v>
                      </c:pt>
                      <c:pt idx="120">
                        <c:v>8</c:v>
                      </c:pt>
                      <c:pt idx="121">
                        <c:v>8</c:v>
                      </c:pt>
                      <c:pt idx="122">
                        <c:v>8</c:v>
                      </c:pt>
                      <c:pt idx="123">
                        <c:v>9</c:v>
                      </c:pt>
                      <c:pt idx="124">
                        <c:v>9</c:v>
                      </c:pt>
                      <c:pt idx="125">
                        <c:v>9</c:v>
                      </c:pt>
                      <c:pt idx="126">
                        <c:v>10</c:v>
                      </c:pt>
                      <c:pt idx="127">
                        <c:v>11</c:v>
                      </c:pt>
                      <c:pt idx="128">
                        <c:v>11</c:v>
                      </c:pt>
                      <c:pt idx="129">
                        <c:v>11</c:v>
                      </c:pt>
                      <c:pt idx="130">
                        <c:v>11</c:v>
                      </c:pt>
                      <c:pt idx="131">
                        <c:v>11</c:v>
                      </c:pt>
                      <c:pt idx="132">
                        <c:v>12</c:v>
                      </c:pt>
                      <c:pt idx="133">
                        <c:v>12</c:v>
                      </c:pt>
                      <c:pt idx="134">
                        <c:v>12</c:v>
                      </c:pt>
                      <c:pt idx="135">
                        <c:v>12</c:v>
                      </c:pt>
                      <c:pt idx="136">
                        <c:v>12</c:v>
                      </c:pt>
                      <c:pt idx="137">
                        <c:v>12</c:v>
                      </c:pt>
                      <c:pt idx="138">
                        <c:v>12</c:v>
                      </c:pt>
                      <c:pt idx="139">
                        <c:v>12</c:v>
                      </c:pt>
                      <c:pt idx="140">
                        <c:v>12</c:v>
                      </c:pt>
                      <c:pt idx="141">
                        <c:v>12</c:v>
                      </c:pt>
                      <c:pt idx="142">
                        <c:v>13</c:v>
                      </c:pt>
                      <c:pt idx="143">
                        <c:v>13</c:v>
                      </c:pt>
                      <c:pt idx="144">
                        <c:v>13</c:v>
                      </c:pt>
                      <c:pt idx="145">
                        <c:v>13</c:v>
                      </c:pt>
                      <c:pt idx="146">
                        <c:v>13</c:v>
                      </c:pt>
                      <c:pt idx="147">
                        <c:v>14</c:v>
                      </c:pt>
                      <c:pt idx="148">
                        <c:v>14</c:v>
                      </c:pt>
                      <c:pt idx="149">
                        <c:v>15</c:v>
                      </c:pt>
                      <c:pt idx="150">
                        <c:v>15</c:v>
                      </c:pt>
                      <c:pt idx="151">
                        <c:v>15</c:v>
                      </c:pt>
                      <c:pt idx="152">
                        <c:v>15</c:v>
                      </c:pt>
                      <c:pt idx="153">
                        <c:v>16</c:v>
                      </c:pt>
                      <c:pt idx="154">
                        <c:v>16</c:v>
                      </c:pt>
                      <c:pt idx="155">
                        <c:v>16</c:v>
                      </c:pt>
                      <c:pt idx="156">
                        <c:v>16</c:v>
                      </c:pt>
                      <c:pt idx="157">
                        <c:v>16</c:v>
                      </c:pt>
                      <c:pt idx="158">
                        <c:v>16</c:v>
                      </c:pt>
                      <c:pt idx="159">
                        <c:v>16</c:v>
                      </c:pt>
                      <c:pt idx="160">
                        <c:v>16</c:v>
                      </c:pt>
                      <c:pt idx="161">
                        <c:v>17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Sheet1!$G$2:$G$163</c15:sqref>
                        </c15:formulaRef>
                      </c:ext>
                    </c:extLst>
                    <c:numCache>
                      <c:formatCode>General</c:formatCode>
                      <c:ptCount val="162"/>
                      <c:pt idx="0">
                        <c:v>0.32</c:v>
                      </c:pt>
                      <c:pt idx="1">
                        <c:v>0.34</c:v>
                      </c:pt>
                      <c:pt idx="2">
                        <c:v>0.31</c:v>
                      </c:pt>
                      <c:pt idx="3">
                        <c:v>0.28000000000000003</c:v>
                      </c:pt>
                      <c:pt idx="4">
                        <c:v>0.36</c:v>
                      </c:pt>
                      <c:pt idx="5">
                        <c:v>0.28000000000000003</c:v>
                      </c:pt>
                      <c:pt idx="6">
                        <c:v>0.32</c:v>
                      </c:pt>
                      <c:pt idx="7">
                        <c:v>0.32</c:v>
                      </c:pt>
                      <c:pt idx="8">
                        <c:v>0.34</c:v>
                      </c:pt>
                      <c:pt idx="9">
                        <c:v>0.31</c:v>
                      </c:pt>
                      <c:pt idx="10">
                        <c:v>0.32</c:v>
                      </c:pt>
                      <c:pt idx="11">
                        <c:v>0.3</c:v>
                      </c:pt>
                      <c:pt idx="12">
                        <c:v>0.36</c:v>
                      </c:pt>
                      <c:pt idx="13">
                        <c:v>0.31</c:v>
                      </c:pt>
                      <c:pt idx="14">
                        <c:v>0.32</c:v>
                      </c:pt>
                      <c:pt idx="15">
                        <c:v>0.3</c:v>
                      </c:pt>
                      <c:pt idx="16">
                        <c:v>0.27</c:v>
                      </c:pt>
                      <c:pt idx="17">
                        <c:v>0.25</c:v>
                      </c:pt>
                      <c:pt idx="18">
                        <c:v>0.33</c:v>
                      </c:pt>
                      <c:pt idx="19">
                        <c:v>0.39</c:v>
                      </c:pt>
                      <c:pt idx="20">
                        <c:v>0.33</c:v>
                      </c:pt>
                      <c:pt idx="21">
                        <c:v>0.28999999999999998</c:v>
                      </c:pt>
                      <c:pt idx="22">
                        <c:v>0.35</c:v>
                      </c:pt>
                      <c:pt idx="23">
                        <c:v>0.34</c:v>
                      </c:pt>
                      <c:pt idx="24">
                        <c:v>0.33</c:v>
                      </c:pt>
                      <c:pt idx="25">
                        <c:v>0.28999999999999998</c:v>
                      </c:pt>
                      <c:pt idx="26">
                        <c:v>0.33</c:v>
                      </c:pt>
                      <c:pt idx="27">
                        <c:v>0.36</c:v>
                      </c:pt>
                      <c:pt idx="28">
                        <c:v>0.38</c:v>
                      </c:pt>
                      <c:pt idx="29">
                        <c:v>0.35</c:v>
                      </c:pt>
                      <c:pt idx="30">
                        <c:v>0.35</c:v>
                      </c:pt>
                      <c:pt idx="31">
                        <c:v>0.35</c:v>
                      </c:pt>
                      <c:pt idx="32">
                        <c:v>0.35</c:v>
                      </c:pt>
                      <c:pt idx="33">
                        <c:v>0.37</c:v>
                      </c:pt>
                      <c:pt idx="34">
                        <c:v>0.38</c:v>
                      </c:pt>
                      <c:pt idx="35">
                        <c:v>0.34</c:v>
                      </c:pt>
                      <c:pt idx="36">
                        <c:v>0.34</c:v>
                      </c:pt>
                      <c:pt idx="37">
                        <c:v>0.4</c:v>
                      </c:pt>
                      <c:pt idx="38">
                        <c:v>0.38</c:v>
                      </c:pt>
                      <c:pt idx="39">
                        <c:v>0.3</c:v>
                      </c:pt>
                      <c:pt idx="40">
                        <c:v>0.33</c:v>
                      </c:pt>
                      <c:pt idx="41">
                        <c:v>0.33</c:v>
                      </c:pt>
                      <c:pt idx="42">
                        <c:v>0.35</c:v>
                      </c:pt>
                      <c:pt idx="43">
                        <c:v>0.34</c:v>
                      </c:pt>
                      <c:pt idx="44">
                        <c:v>0.34</c:v>
                      </c:pt>
                      <c:pt idx="45">
                        <c:v>0.32</c:v>
                      </c:pt>
                      <c:pt idx="46">
                        <c:v>0.35</c:v>
                      </c:pt>
                      <c:pt idx="47">
                        <c:v>0.34</c:v>
                      </c:pt>
                      <c:pt idx="48">
                        <c:v>0.4</c:v>
                      </c:pt>
                      <c:pt idx="49">
                        <c:v>0.27</c:v>
                      </c:pt>
                      <c:pt idx="50">
                        <c:v>0.36</c:v>
                      </c:pt>
                      <c:pt idx="51">
                        <c:v>0.28000000000000003</c:v>
                      </c:pt>
                      <c:pt idx="52">
                        <c:v>0.28999999999999998</c:v>
                      </c:pt>
                      <c:pt idx="53">
                        <c:v>0.33</c:v>
                      </c:pt>
                      <c:pt idx="54">
                        <c:v>0.35</c:v>
                      </c:pt>
                      <c:pt idx="55">
                        <c:v>0.34</c:v>
                      </c:pt>
                      <c:pt idx="56">
                        <c:v>0.27</c:v>
                      </c:pt>
                      <c:pt idx="57">
                        <c:v>0.35</c:v>
                      </c:pt>
                      <c:pt idx="58">
                        <c:v>0.35</c:v>
                      </c:pt>
                      <c:pt idx="59">
                        <c:v>0.35</c:v>
                      </c:pt>
                      <c:pt idx="60">
                        <c:v>0.39</c:v>
                      </c:pt>
                      <c:pt idx="61">
                        <c:v>0.28000000000000003</c:v>
                      </c:pt>
                      <c:pt idx="62">
                        <c:v>0.32</c:v>
                      </c:pt>
                      <c:pt idx="63">
                        <c:v>0.28999999999999998</c:v>
                      </c:pt>
                      <c:pt idx="64">
                        <c:v>0.35</c:v>
                      </c:pt>
                      <c:pt idx="65">
                        <c:v>0.28000000000000003</c:v>
                      </c:pt>
                      <c:pt idx="66">
                        <c:v>0.41</c:v>
                      </c:pt>
                      <c:pt idx="67">
                        <c:v>0.39</c:v>
                      </c:pt>
                      <c:pt idx="68">
                        <c:v>0.35</c:v>
                      </c:pt>
                      <c:pt idx="69">
                        <c:v>0.39</c:v>
                      </c:pt>
                      <c:pt idx="70">
                        <c:v>0.33</c:v>
                      </c:pt>
                      <c:pt idx="71">
                        <c:v>0.31</c:v>
                      </c:pt>
                      <c:pt idx="72">
                        <c:v>0.37</c:v>
                      </c:pt>
                      <c:pt idx="73">
                        <c:v>0.37</c:v>
                      </c:pt>
                      <c:pt idx="74">
                        <c:v>0.41</c:v>
                      </c:pt>
                      <c:pt idx="75">
                        <c:v>0.28000000000000003</c:v>
                      </c:pt>
                      <c:pt idx="76">
                        <c:v>0.38</c:v>
                      </c:pt>
                      <c:pt idx="77">
                        <c:v>0.34</c:v>
                      </c:pt>
                      <c:pt idx="78">
                        <c:v>0.3</c:v>
                      </c:pt>
                      <c:pt idx="79">
                        <c:v>0.3</c:v>
                      </c:pt>
                      <c:pt idx="80">
                        <c:v>0.4</c:v>
                      </c:pt>
                      <c:pt idx="81">
                        <c:v>0.41</c:v>
                      </c:pt>
                      <c:pt idx="82">
                        <c:v>0.36</c:v>
                      </c:pt>
                      <c:pt idx="83">
                        <c:v>0.37</c:v>
                      </c:pt>
                      <c:pt idx="84">
                        <c:v>0.49</c:v>
                      </c:pt>
                      <c:pt idx="85">
                        <c:v>0.4</c:v>
                      </c:pt>
                      <c:pt idx="86">
                        <c:v>0.37</c:v>
                      </c:pt>
                      <c:pt idx="87">
                        <c:v>0.4</c:v>
                      </c:pt>
                      <c:pt idx="88">
                        <c:v>0.47</c:v>
                      </c:pt>
                      <c:pt idx="89">
                        <c:v>0.45</c:v>
                      </c:pt>
                      <c:pt idx="90">
                        <c:v>0.39</c:v>
                      </c:pt>
                      <c:pt idx="91">
                        <c:v>0.37</c:v>
                      </c:pt>
                      <c:pt idx="92">
                        <c:v>0.48</c:v>
                      </c:pt>
                      <c:pt idx="93">
                        <c:v>0.42</c:v>
                      </c:pt>
                      <c:pt idx="94">
                        <c:v>0.38</c:v>
                      </c:pt>
                      <c:pt idx="95">
                        <c:v>0.45</c:v>
                      </c:pt>
                      <c:pt idx="96">
                        <c:v>0.4</c:v>
                      </c:pt>
                      <c:pt idx="97">
                        <c:v>0.38</c:v>
                      </c:pt>
                      <c:pt idx="98">
                        <c:v>0.35</c:v>
                      </c:pt>
                      <c:pt idx="99">
                        <c:v>0.47</c:v>
                      </c:pt>
                      <c:pt idx="100">
                        <c:v>0.42</c:v>
                      </c:pt>
                      <c:pt idx="101">
                        <c:v>0.44</c:v>
                      </c:pt>
                      <c:pt idx="102">
                        <c:v>0.44</c:v>
                      </c:pt>
                      <c:pt idx="103">
                        <c:v>0.41</c:v>
                      </c:pt>
                      <c:pt idx="104">
                        <c:v>0.47</c:v>
                      </c:pt>
                      <c:pt idx="105">
                        <c:v>0.48</c:v>
                      </c:pt>
                      <c:pt idx="106">
                        <c:v>0.51</c:v>
                      </c:pt>
                      <c:pt idx="107">
                        <c:v>0.39</c:v>
                      </c:pt>
                      <c:pt idx="108">
                        <c:v>0.43</c:v>
                      </c:pt>
                      <c:pt idx="109">
                        <c:v>0.51</c:v>
                      </c:pt>
                      <c:pt idx="110">
                        <c:v>0.38</c:v>
                      </c:pt>
                      <c:pt idx="111">
                        <c:v>0.43</c:v>
                      </c:pt>
                      <c:pt idx="112">
                        <c:v>0.45</c:v>
                      </c:pt>
                      <c:pt idx="113">
                        <c:v>0.45</c:v>
                      </c:pt>
                      <c:pt idx="114">
                        <c:v>0.42</c:v>
                      </c:pt>
                      <c:pt idx="115">
                        <c:v>0.44</c:v>
                      </c:pt>
                      <c:pt idx="116">
                        <c:v>0.5</c:v>
                      </c:pt>
                      <c:pt idx="117">
                        <c:v>0.44</c:v>
                      </c:pt>
                      <c:pt idx="118">
                        <c:v>0.4</c:v>
                      </c:pt>
                      <c:pt idx="119">
                        <c:v>0.41</c:v>
                      </c:pt>
                      <c:pt idx="120">
                        <c:v>0.48</c:v>
                      </c:pt>
                      <c:pt idx="121">
                        <c:v>0.51</c:v>
                      </c:pt>
                      <c:pt idx="122">
                        <c:v>0.45</c:v>
                      </c:pt>
                      <c:pt idx="123">
                        <c:v>0.43</c:v>
                      </c:pt>
                      <c:pt idx="124">
                        <c:v>0.5</c:v>
                      </c:pt>
                      <c:pt idx="125">
                        <c:v>0.5</c:v>
                      </c:pt>
                      <c:pt idx="126">
                        <c:v>0.51</c:v>
                      </c:pt>
                      <c:pt idx="127">
                        <c:v>0.6</c:v>
                      </c:pt>
                      <c:pt idx="128">
                        <c:v>0.63</c:v>
                      </c:pt>
                      <c:pt idx="129">
                        <c:v>0.62</c:v>
                      </c:pt>
                      <c:pt idx="130">
                        <c:v>0.63</c:v>
                      </c:pt>
                      <c:pt idx="131">
                        <c:v>0.53</c:v>
                      </c:pt>
                      <c:pt idx="132">
                        <c:v>0.74</c:v>
                      </c:pt>
                      <c:pt idx="133">
                        <c:v>0.7</c:v>
                      </c:pt>
                      <c:pt idx="134">
                        <c:v>0.68</c:v>
                      </c:pt>
                      <c:pt idx="135">
                        <c:v>0.64</c:v>
                      </c:pt>
                      <c:pt idx="136">
                        <c:v>0.67</c:v>
                      </c:pt>
                      <c:pt idx="137">
                        <c:v>0.65</c:v>
                      </c:pt>
                      <c:pt idx="138">
                        <c:v>0.6</c:v>
                      </c:pt>
                      <c:pt idx="139">
                        <c:v>0.63</c:v>
                      </c:pt>
                      <c:pt idx="140">
                        <c:v>0.68</c:v>
                      </c:pt>
                      <c:pt idx="141">
                        <c:v>0.68</c:v>
                      </c:pt>
                      <c:pt idx="142">
                        <c:v>0.75</c:v>
                      </c:pt>
                      <c:pt idx="143">
                        <c:v>0.8</c:v>
                      </c:pt>
                      <c:pt idx="144">
                        <c:v>0.7</c:v>
                      </c:pt>
                      <c:pt idx="145">
                        <c:v>0.82</c:v>
                      </c:pt>
                      <c:pt idx="146">
                        <c:v>0.76</c:v>
                      </c:pt>
                      <c:pt idx="147">
                        <c:v>0.83</c:v>
                      </c:pt>
                      <c:pt idx="148">
                        <c:v>0.77</c:v>
                      </c:pt>
                      <c:pt idx="149">
                        <c:v>0.97</c:v>
                      </c:pt>
                      <c:pt idx="150">
                        <c:v>0.99</c:v>
                      </c:pt>
                      <c:pt idx="151">
                        <c:v>0.95</c:v>
                      </c:pt>
                      <c:pt idx="152">
                        <c:v>0.89</c:v>
                      </c:pt>
                      <c:pt idx="153">
                        <c:v>1.18</c:v>
                      </c:pt>
                      <c:pt idx="154">
                        <c:v>1</c:v>
                      </c:pt>
                      <c:pt idx="155">
                        <c:v>1.1299999999999999</c:v>
                      </c:pt>
                      <c:pt idx="156">
                        <c:v>1.1399999999999999</c:v>
                      </c:pt>
                      <c:pt idx="157">
                        <c:v>1.1599999999999999</c:v>
                      </c:pt>
                      <c:pt idx="158">
                        <c:v>1.1100000000000001</c:v>
                      </c:pt>
                      <c:pt idx="159">
                        <c:v>1.0900000000000001</c:v>
                      </c:pt>
                      <c:pt idx="160">
                        <c:v>1.37</c:v>
                      </c:pt>
                      <c:pt idx="161">
                        <c:v>1.23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5175-4C3B-88E4-DADC1F049C29}"/>
                  </c:ext>
                </c:extLst>
              </c15:ser>
            </c15:filteredScatterSeries>
            <c15:filteredScatte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Sheet1!$H$1</c15:sqref>
                        </c15:formulaRef>
                      </c:ext>
                    </c:extLst>
                    <c:strCache>
                      <c:ptCount val="1"/>
                      <c:pt idx="0">
                        <c:v>after fixed mem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Sheet1!$A$2:$A$163</c15:sqref>
                        </c15:formulaRef>
                      </c:ext>
                    </c:extLst>
                    <c:numCache>
                      <c:formatCode>General</c:formatCode>
                      <c:ptCount val="162"/>
                      <c:pt idx="0">
                        <c:v>2</c:v>
                      </c:pt>
                      <c:pt idx="1">
                        <c:v>3</c:v>
                      </c:pt>
                      <c:pt idx="2">
                        <c:v>3</c:v>
                      </c:pt>
                      <c:pt idx="3">
                        <c:v>3</c:v>
                      </c:pt>
                      <c:pt idx="4">
                        <c:v>3</c:v>
                      </c:pt>
                      <c:pt idx="5">
                        <c:v>3</c:v>
                      </c:pt>
                      <c:pt idx="6">
                        <c:v>3</c:v>
                      </c:pt>
                      <c:pt idx="7">
                        <c:v>3</c:v>
                      </c:pt>
                      <c:pt idx="8">
                        <c:v>3</c:v>
                      </c:pt>
                      <c:pt idx="9">
                        <c:v>3</c:v>
                      </c:pt>
                      <c:pt idx="10">
                        <c:v>3</c:v>
                      </c:pt>
                      <c:pt idx="11">
                        <c:v>3</c:v>
                      </c:pt>
                      <c:pt idx="12">
                        <c:v>3</c:v>
                      </c:pt>
                      <c:pt idx="13">
                        <c:v>3</c:v>
                      </c:pt>
                      <c:pt idx="14">
                        <c:v>3</c:v>
                      </c:pt>
                      <c:pt idx="15">
                        <c:v>3</c:v>
                      </c:pt>
                      <c:pt idx="16">
                        <c:v>3</c:v>
                      </c:pt>
                      <c:pt idx="17">
                        <c:v>3</c:v>
                      </c:pt>
                      <c:pt idx="18">
                        <c:v>3</c:v>
                      </c:pt>
                      <c:pt idx="19">
                        <c:v>4</c:v>
                      </c:pt>
                      <c:pt idx="20">
                        <c:v>4</c:v>
                      </c:pt>
                      <c:pt idx="21">
                        <c:v>4</c:v>
                      </c:pt>
                      <c:pt idx="22">
                        <c:v>4</c:v>
                      </c:pt>
                      <c:pt idx="23">
                        <c:v>4</c:v>
                      </c:pt>
                      <c:pt idx="24">
                        <c:v>4</c:v>
                      </c:pt>
                      <c:pt idx="25">
                        <c:v>4</c:v>
                      </c:pt>
                      <c:pt idx="26">
                        <c:v>4</c:v>
                      </c:pt>
                      <c:pt idx="27">
                        <c:v>4</c:v>
                      </c:pt>
                      <c:pt idx="28">
                        <c:v>4</c:v>
                      </c:pt>
                      <c:pt idx="29">
                        <c:v>4</c:v>
                      </c:pt>
                      <c:pt idx="30">
                        <c:v>4</c:v>
                      </c:pt>
                      <c:pt idx="31">
                        <c:v>4</c:v>
                      </c:pt>
                      <c:pt idx="32">
                        <c:v>4</c:v>
                      </c:pt>
                      <c:pt idx="33">
                        <c:v>4</c:v>
                      </c:pt>
                      <c:pt idx="34">
                        <c:v>4</c:v>
                      </c:pt>
                      <c:pt idx="35">
                        <c:v>4</c:v>
                      </c:pt>
                      <c:pt idx="36">
                        <c:v>4</c:v>
                      </c:pt>
                      <c:pt idx="37">
                        <c:v>4</c:v>
                      </c:pt>
                      <c:pt idx="38">
                        <c:v>4</c:v>
                      </c:pt>
                      <c:pt idx="39">
                        <c:v>4</c:v>
                      </c:pt>
                      <c:pt idx="40">
                        <c:v>4</c:v>
                      </c:pt>
                      <c:pt idx="41">
                        <c:v>4</c:v>
                      </c:pt>
                      <c:pt idx="42">
                        <c:v>4</c:v>
                      </c:pt>
                      <c:pt idx="43">
                        <c:v>4</c:v>
                      </c:pt>
                      <c:pt idx="44">
                        <c:v>5</c:v>
                      </c:pt>
                      <c:pt idx="45">
                        <c:v>5</c:v>
                      </c:pt>
                      <c:pt idx="46">
                        <c:v>5</c:v>
                      </c:pt>
                      <c:pt idx="47">
                        <c:v>5</c:v>
                      </c:pt>
                      <c:pt idx="48">
                        <c:v>5</c:v>
                      </c:pt>
                      <c:pt idx="49">
                        <c:v>5</c:v>
                      </c:pt>
                      <c:pt idx="50">
                        <c:v>5</c:v>
                      </c:pt>
                      <c:pt idx="51">
                        <c:v>5</c:v>
                      </c:pt>
                      <c:pt idx="52">
                        <c:v>5</c:v>
                      </c:pt>
                      <c:pt idx="53">
                        <c:v>5</c:v>
                      </c:pt>
                      <c:pt idx="54">
                        <c:v>5</c:v>
                      </c:pt>
                      <c:pt idx="55">
                        <c:v>5</c:v>
                      </c:pt>
                      <c:pt idx="56">
                        <c:v>6</c:v>
                      </c:pt>
                      <c:pt idx="57">
                        <c:v>6</c:v>
                      </c:pt>
                      <c:pt idx="58">
                        <c:v>6</c:v>
                      </c:pt>
                      <c:pt idx="59">
                        <c:v>6</c:v>
                      </c:pt>
                      <c:pt idx="60">
                        <c:v>6</c:v>
                      </c:pt>
                      <c:pt idx="61">
                        <c:v>6</c:v>
                      </c:pt>
                      <c:pt idx="62">
                        <c:v>6</c:v>
                      </c:pt>
                      <c:pt idx="63">
                        <c:v>6</c:v>
                      </c:pt>
                      <c:pt idx="64">
                        <c:v>6</c:v>
                      </c:pt>
                      <c:pt idx="65">
                        <c:v>6</c:v>
                      </c:pt>
                      <c:pt idx="66">
                        <c:v>6</c:v>
                      </c:pt>
                      <c:pt idx="67">
                        <c:v>6</c:v>
                      </c:pt>
                      <c:pt idx="68">
                        <c:v>6</c:v>
                      </c:pt>
                      <c:pt idx="69">
                        <c:v>6</c:v>
                      </c:pt>
                      <c:pt idx="70">
                        <c:v>6</c:v>
                      </c:pt>
                      <c:pt idx="71">
                        <c:v>6</c:v>
                      </c:pt>
                      <c:pt idx="72">
                        <c:v>6</c:v>
                      </c:pt>
                      <c:pt idx="73">
                        <c:v>6</c:v>
                      </c:pt>
                      <c:pt idx="74">
                        <c:v>6</c:v>
                      </c:pt>
                      <c:pt idx="75">
                        <c:v>6</c:v>
                      </c:pt>
                      <c:pt idx="76">
                        <c:v>6</c:v>
                      </c:pt>
                      <c:pt idx="77">
                        <c:v>6</c:v>
                      </c:pt>
                      <c:pt idx="78">
                        <c:v>6</c:v>
                      </c:pt>
                      <c:pt idx="79">
                        <c:v>6</c:v>
                      </c:pt>
                      <c:pt idx="80">
                        <c:v>7</c:v>
                      </c:pt>
                      <c:pt idx="81">
                        <c:v>7</c:v>
                      </c:pt>
                      <c:pt idx="82">
                        <c:v>7</c:v>
                      </c:pt>
                      <c:pt idx="83">
                        <c:v>7</c:v>
                      </c:pt>
                      <c:pt idx="84">
                        <c:v>7</c:v>
                      </c:pt>
                      <c:pt idx="85">
                        <c:v>7</c:v>
                      </c:pt>
                      <c:pt idx="86">
                        <c:v>7</c:v>
                      </c:pt>
                      <c:pt idx="87">
                        <c:v>7</c:v>
                      </c:pt>
                      <c:pt idx="88">
                        <c:v>7</c:v>
                      </c:pt>
                      <c:pt idx="89">
                        <c:v>7</c:v>
                      </c:pt>
                      <c:pt idx="90">
                        <c:v>7</c:v>
                      </c:pt>
                      <c:pt idx="91">
                        <c:v>7</c:v>
                      </c:pt>
                      <c:pt idx="92">
                        <c:v>7</c:v>
                      </c:pt>
                      <c:pt idx="93">
                        <c:v>7</c:v>
                      </c:pt>
                      <c:pt idx="94">
                        <c:v>7</c:v>
                      </c:pt>
                      <c:pt idx="95">
                        <c:v>7</c:v>
                      </c:pt>
                      <c:pt idx="96">
                        <c:v>7</c:v>
                      </c:pt>
                      <c:pt idx="97">
                        <c:v>7</c:v>
                      </c:pt>
                      <c:pt idx="98">
                        <c:v>8</c:v>
                      </c:pt>
                      <c:pt idx="99">
                        <c:v>8</c:v>
                      </c:pt>
                      <c:pt idx="100">
                        <c:v>8</c:v>
                      </c:pt>
                      <c:pt idx="101">
                        <c:v>8</c:v>
                      </c:pt>
                      <c:pt idx="102">
                        <c:v>8</c:v>
                      </c:pt>
                      <c:pt idx="103">
                        <c:v>8</c:v>
                      </c:pt>
                      <c:pt idx="104">
                        <c:v>8</c:v>
                      </c:pt>
                      <c:pt idx="105">
                        <c:v>8</c:v>
                      </c:pt>
                      <c:pt idx="106">
                        <c:v>8</c:v>
                      </c:pt>
                      <c:pt idx="107">
                        <c:v>8</c:v>
                      </c:pt>
                      <c:pt idx="108">
                        <c:v>8</c:v>
                      </c:pt>
                      <c:pt idx="109">
                        <c:v>8</c:v>
                      </c:pt>
                      <c:pt idx="110">
                        <c:v>8</c:v>
                      </c:pt>
                      <c:pt idx="111">
                        <c:v>8</c:v>
                      </c:pt>
                      <c:pt idx="112">
                        <c:v>8</c:v>
                      </c:pt>
                      <c:pt idx="113">
                        <c:v>8</c:v>
                      </c:pt>
                      <c:pt idx="114">
                        <c:v>8</c:v>
                      </c:pt>
                      <c:pt idx="115">
                        <c:v>8</c:v>
                      </c:pt>
                      <c:pt idx="116">
                        <c:v>8</c:v>
                      </c:pt>
                      <c:pt idx="117">
                        <c:v>8</c:v>
                      </c:pt>
                      <c:pt idx="118">
                        <c:v>8</c:v>
                      </c:pt>
                      <c:pt idx="119">
                        <c:v>8</c:v>
                      </c:pt>
                      <c:pt idx="120">
                        <c:v>8</c:v>
                      </c:pt>
                      <c:pt idx="121">
                        <c:v>8</c:v>
                      </c:pt>
                      <c:pt idx="122">
                        <c:v>8</c:v>
                      </c:pt>
                      <c:pt idx="123">
                        <c:v>9</c:v>
                      </c:pt>
                      <c:pt idx="124">
                        <c:v>9</c:v>
                      </c:pt>
                      <c:pt idx="125">
                        <c:v>9</c:v>
                      </c:pt>
                      <c:pt idx="126">
                        <c:v>10</c:v>
                      </c:pt>
                      <c:pt idx="127">
                        <c:v>11</c:v>
                      </c:pt>
                      <c:pt idx="128">
                        <c:v>11</c:v>
                      </c:pt>
                      <c:pt idx="129">
                        <c:v>11</c:v>
                      </c:pt>
                      <c:pt idx="130">
                        <c:v>11</c:v>
                      </c:pt>
                      <c:pt idx="131">
                        <c:v>11</c:v>
                      </c:pt>
                      <c:pt idx="132">
                        <c:v>12</c:v>
                      </c:pt>
                      <c:pt idx="133">
                        <c:v>12</c:v>
                      </c:pt>
                      <c:pt idx="134">
                        <c:v>12</c:v>
                      </c:pt>
                      <c:pt idx="135">
                        <c:v>12</c:v>
                      </c:pt>
                      <c:pt idx="136">
                        <c:v>12</c:v>
                      </c:pt>
                      <c:pt idx="137">
                        <c:v>12</c:v>
                      </c:pt>
                      <c:pt idx="138">
                        <c:v>12</c:v>
                      </c:pt>
                      <c:pt idx="139">
                        <c:v>12</c:v>
                      </c:pt>
                      <c:pt idx="140">
                        <c:v>12</c:v>
                      </c:pt>
                      <c:pt idx="141">
                        <c:v>12</c:v>
                      </c:pt>
                      <c:pt idx="142">
                        <c:v>13</c:v>
                      </c:pt>
                      <c:pt idx="143">
                        <c:v>13</c:v>
                      </c:pt>
                      <c:pt idx="144">
                        <c:v>13</c:v>
                      </c:pt>
                      <c:pt idx="145">
                        <c:v>13</c:v>
                      </c:pt>
                      <c:pt idx="146">
                        <c:v>13</c:v>
                      </c:pt>
                      <c:pt idx="147">
                        <c:v>14</c:v>
                      </c:pt>
                      <c:pt idx="148">
                        <c:v>14</c:v>
                      </c:pt>
                      <c:pt idx="149">
                        <c:v>15</c:v>
                      </c:pt>
                      <c:pt idx="150">
                        <c:v>15</c:v>
                      </c:pt>
                      <c:pt idx="151">
                        <c:v>15</c:v>
                      </c:pt>
                      <c:pt idx="152">
                        <c:v>15</c:v>
                      </c:pt>
                      <c:pt idx="153">
                        <c:v>16</c:v>
                      </c:pt>
                      <c:pt idx="154">
                        <c:v>16</c:v>
                      </c:pt>
                      <c:pt idx="155">
                        <c:v>16</c:v>
                      </c:pt>
                      <c:pt idx="156">
                        <c:v>16</c:v>
                      </c:pt>
                      <c:pt idx="157">
                        <c:v>16</c:v>
                      </c:pt>
                      <c:pt idx="158">
                        <c:v>16</c:v>
                      </c:pt>
                      <c:pt idx="159">
                        <c:v>16</c:v>
                      </c:pt>
                      <c:pt idx="160">
                        <c:v>16</c:v>
                      </c:pt>
                      <c:pt idx="161">
                        <c:v>17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Sheet1!$H$2:$H$163</c15:sqref>
                        </c15:formulaRef>
                      </c:ext>
                    </c:extLst>
                    <c:numCache>
                      <c:formatCode>General</c:formatCode>
                      <c:ptCount val="162"/>
                      <c:pt idx="0">
                        <c:v>740952</c:v>
                      </c:pt>
                      <c:pt idx="1">
                        <c:v>761472</c:v>
                      </c:pt>
                      <c:pt idx="2">
                        <c:v>760976</c:v>
                      </c:pt>
                      <c:pt idx="3">
                        <c:v>761472</c:v>
                      </c:pt>
                      <c:pt idx="4">
                        <c:v>761768</c:v>
                      </c:pt>
                      <c:pt idx="5">
                        <c:v>762448</c:v>
                      </c:pt>
                      <c:pt idx="6">
                        <c:v>763196</c:v>
                      </c:pt>
                      <c:pt idx="7">
                        <c:v>762828</c:v>
                      </c:pt>
                      <c:pt idx="8">
                        <c:v>763092</c:v>
                      </c:pt>
                      <c:pt idx="9">
                        <c:v>763000</c:v>
                      </c:pt>
                      <c:pt idx="10">
                        <c:v>761460</c:v>
                      </c:pt>
                      <c:pt idx="11">
                        <c:v>762256</c:v>
                      </c:pt>
                      <c:pt idx="12">
                        <c:v>761620</c:v>
                      </c:pt>
                      <c:pt idx="13">
                        <c:v>762952</c:v>
                      </c:pt>
                      <c:pt idx="14">
                        <c:v>762844</c:v>
                      </c:pt>
                      <c:pt idx="15">
                        <c:v>763904</c:v>
                      </c:pt>
                      <c:pt idx="16">
                        <c:v>764524</c:v>
                      </c:pt>
                      <c:pt idx="17">
                        <c:v>763352</c:v>
                      </c:pt>
                      <c:pt idx="18">
                        <c:v>763892</c:v>
                      </c:pt>
                      <c:pt idx="19">
                        <c:v>768324</c:v>
                      </c:pt>
                      <c:pt idx="20">
                        <c:v>795448</c:v>
                      </c:pt>
                      <c:pt idx="21">
                        <c:v>795164</c:v>
                      </c:pt>
                      <c:pt idx="22">
                        <c:v>794956</c:v>
                      </c:pt>
                      <c:pt idx="23">
                        <c:v>794568</c:v>
                      </c:pt>
                      <c:pt idx="24">
                        <c:v>795100</c:v>
                      </c:pt>
                      <c:pt idx="25">
                        <c:v>795948</c:v>
                      </c:pt>
                      <c:pt idx="26">
                        <c:v>794412</c:v>
                      </c:pt>
                      <c:pt idx="27">
                        <c:v>794268</c:v>
                      </c:pt>
                      <c:pt idx="28">
                        <c:v>795992</c:v>
                      </c:pt>
                      <c:pt idx="29">
                        <c:v>795172</c:v>
                      </c:pt>
                      <c:pt idx="30">
                        <c:v>784064</c:v>
                      </c:pt>
                      <c:pt idx="31">
                        <c:v>795644</c:v>
                      </c:pt>
                      <c:pt idx="32">
                        <c:v>795096</c:v>
                      </c:pt>
                      <c:pt idx="33">
                        <c:v>795700</c:v>
                      </c:pt>
                      <c:pt idx="34">
                        <c:v>796112</c:v>
                      </c:pt>
                      <c:pt idx="35">
                        <c:v>795788</c:v>
                      </c:pt>
                      <c:pt idx="36">
                        <c:v>795288</c:v>
                      </c:pt>
                      <c:pt idx="37">
                        <c:v>795216</c:v>
                      </c:pt>
                      <c:pt idx="38">
                        <c:v>795564</c:v>
                      </c:pt>
                      <c:pt idx="39">
                        <c:v>795636</c:v>
                      </c:pt>
                      <c:pt idx="40">
                        <c:v>795584</c:v>
                      </c:pt>
                      <c:pt idx="41">
                        <c:v>795372</c:v>
                      </c:pt>
                      <c:pt idx="42">
                        <c:v>795736</c:v>
                      </c:pt>
                      <c:pt idx="43">
                        <c:v>795132</c:v>
                      </c:pt>
                      <c:pt idx="44">
                        <c:v>809756</c:v>
                      </c:pt>
                      <c:pt idx="45">
                        <c:v>811108</c:v>
                      </c:pt>
                      <c:pt idx="46">
                        <c:v>811324</c:v>
                      </c:pt>
                      <c:pt idx="47">
                        <c:v>810460</c:v>
                      </c:pt>
                      <c:pt idx="48">
                        <c:v>812460</c:v>
                      </c:pt>
                      <c:pt idx="49">
                        <c:v>813332</c:v>
                      </c:pt>
                      <c:pt idx="50">
                        <c:v>812816</c:v>
                      </c:pt>
                      <c:pt idx="51">
                        <c:v>813008</c:v>
                      </c:pt>
                      <c:pt idx="52">
                        <c:v>812628</c:v>
                      </c:pt>
                      <c:pt idx="53">
                        <c:v>819196</c:v>
                      </c:pt>
                      <c:pt idx="54">
                        <c:v>821392</c:v>
                      </c:pt>
                      <c:pt idx="55">
                        <c:v>820524</c:v>
                      </c:pt>
                      <c:pt idx="56">
                        <c:v>843736</c:v>
                      </c:pt>
                      <c:pt idx="57">
                        <c:v>844796</c:v>
                      </c:pt>
                      <c:pt idx="58">
                        <c:v>846312</c:v>
                      </c:pt>
                      <c:pt idx="59">
                        <c:v>845800</c:v>
                      </c:pt>
                      <c:pt idx="60">
                        <c:v>835856</c:v>
                      </c:pt>
                      <c:pt idx="61">
                        <c:v>835616</c:v>
                      </c:pt>
                      <c:pt idx="62">
                        <c:v>833936</c:v>
                      </c:pt>
                      <c:pt idx="63">
                        <c:v>833992</c:v>
                      </c:pt>
                      <c:pt idx="64">
                        <c:v>836128</c:v>
                      </c:pt>
                      <c:pt idx="65">
                        <c:v>866448</c:v>
                      </c:pt>
                      <c:pt idx="66">
                        <c:v>868292</c:v>
                      </c:pt>
                      <c:pt idx="67">
                        <c:v>866376</c:v>
                      </c:pt>
                      <c:pt idx="68">
                        <c:v>877380</c:v>
                      </c:pt>
                      <c:pt idx="69">
                        <c:v>876704</c:v>
                      </c:pt>
                      <c:pt idx="70">
                        <c:v>863520</c:v>
                      </c:pt>
                      <c:pt idx="71">
                        <c:v>862676</c:v>
                      </c:pt>
                      <c:pt idx="72">
                        <c:v>862892</c:v>
                      </c:pt>
                      <c:pt idx="73">
                        <c:v>863564</c:v>
                      </c:pt>
                      <c:pt idx="74">
                        <c:v>863052</c:v>
                      </c:pt>
                      <c:pt idx="75">
                        <c:v>863892</c:v>
                      </c:pt>
                      <c:pt idx="76">
                        <c:v>868352</c:v>
                      </c:pt>
                      <c:pt idx="77">
                        <c:v>863524</c:v>
                      </c:pt>
                      <c:pt idx="78">
                        <c:v>863880</c:v>
                      </c:pt>
                      <c:pt idx="79">
                        <c:v>866752</c:v>
                      </c:pt>
                      <c:pt idx="80">
                        <c:v>899204</c:v>
                      </c:pt>
                      <c:pt idx="81">
                        <c:v>895988</c:v>
                      </c:pt>
                      <c:pt idx="82">
                        <c:v>899132</c:v>
                      </c:pt>
                      <c:pt idx="83">
                        <c:v>892364</c:v>
                      </c:pt>
                      <c:pt idx="84">
                        <c:v>895144</c:v>
                      </c:pt>
                      <c:pt idx="85">
                        <c:v>895864</c:v>
                      </c:pt>
                      <c:pt idx="86">
                        <c:v>895120</c:v>
                      </c:pt>
                      <c:pt idx="87">
                        <c:v>907012</c:v>
                      </c:pt>
                      <c:pt idx="88">
                        <c:v>895660</c:v>
                      </c:pt>
                      <c:pt idx="89">
                        <c:v>890056</c:v>
                      </c:pt>
                      <c:pt idx="90">
                        <c:v>906696</c:v>
                      </c:pt>
                      <c:pt idx="91">
                        <c:v>897772</c:v>
                      </c:pt>
                      <c:pt idx="92">
                        <c:v>907536</c:v>
                      </c:pt>
                      <c:pt idx="93">
                        <c:v>915452</c:v>
                      </c:pt>
                      <c:pt idx="94">
                        <c:v>915940</c:v>
                      </c:pt>
                      <c:pt idx="95">
                        <c:v>916904</c:v>
                      </c:pt>
                      <c:pt idx="96">
                        <c:v>905600</c:v>
                      </c:pt>
                      <c:pt idx="97">
                        <c:v>908540</c:v>
                      </c:pt>
                      <c:pt idx="98">
                        <c:v>951696</c:v>
                      </c:pt>
                      <c:pt idx="99">
                        <c:v>957584</c:v>
                      </c:pt>
                      <c:pt idx="100">
                        <c:v>965636</c:v>
                      </c:pt>
                      <c:pt idx="101">
                        <c:v>964264</c:v>
                      </c:pt>
                      <c:pt idx="102">
                        <c:v>968552</c:v>
                      </c:pt>
                      <c:pt idx="103">
                        <c:v>957504</c:v>
                      </c:pt>
                      <c:pt idx="104">
                        <c:v>950036</c:v>
                      </c:pt>
                      <c:pt idx="105">
                        <c:v>957496</c:v>
                      </c:pt>
                      <c:pt idx="106">
                        <c:v>957336</c:v>
                      </c:pt>
                      <c:pt idx="107">
                        <c:v>950148</c:v>
                      </c:pt>
                      <c:pt idx="108">
                        <c:v>950988</c:v>
                      </c:pt>
                      <c:pt idx="109">
                        <c:v>957308</c:v>
                      </c:pt>
                      <c:pt idx="110">
                        <c:v>957572</c:v>
                      </c:pt>
                      <c:pt idx="111">
                        <c:v>984492</c:v>
                      </c:pt>
                      <c:pt idx="112">
                        <c:v>982948</c:v>
                      </c:pt>
                      <c:pt idx="113">
                        <c:v>985760</c:v>
                      </c:pt>
                      <c:pt idx="114">
                        <c:v>993656</c:v>
                      </c:pt>
                      <c:pt idx="115">
                        <c:v>992512</c:v>
                      </c:pt>
                      <c:pt idx="116">
                        <c:v>991904</c:v>
                      </c:pt>
                      <c:pt idx="117">
                        <c:v>993588</c:v>
                      </c:pt>
                      <c:pt idx="118">
                        <c:v>998108</c:v>
                      </c:pt>
                      <c:pt idx="119">
                        <c:v>993016</c:v>
                      </c:pt>
                      <c:pt idx="120">
                        <c:v>992904</c:v>
                      </c:pt>
                      <c:pt idx="121">
                        <c:v>999424</c:v>
                      </c:pt>
                      <c:pt idx="122">
                        <c:v>1000644</c:v>
                      </c:pt>
                      <c:pt idx="123">
                        <c:v>1059468</c:v>
                      </c:pt>
                      <c:pt idx="124">
                        <c:v>1065924</c:v>
                      </c:pt>
                      <c:pt idx="125">
                        <c:v>1108248</c:v>
                      </c:pt>
                      <c:pt idx="126">
                        <c:v>1172768</c:v>
                      </c:pt>
                      <c:pt idx="127">
                        <c:v>1342488</c:v>
                      </c:pt>
                      <c:pt idx="128">
                        <c:v>1330544</c:v>
                      </c:pt>
                      <c:pt idx="129">
                        <c:v>1335064</c:v>
                      </c:pt>
                      <c:pt idx="130">
                        <c:v>1329976</c:v>
                      </c:pt>
                      <c:pt idx="131">
                        <c:v>1334336</c:v>
                      </c:pt>
                      <c:pt idx="132">
                        <c:v>1517376</c:v>
                      </c:pt>
                      <c:pt idx="133">
                        <c:v>1446112</c:v>
                      </c:pt>
                      <c:pt idx="134">
                        <c:v>1424680</c:v>
                      </c:pt>
                      <c:pt idx="135">
                        <c:v>1429244</c:v>
                      </c:pt>
                      <c:pt idx="136">
                        <c:v>1446292</c:v>
                      </c:pt>
                      <c:pt idx="137">
                        <c:v>1446448</c:v>
                      </c:pt>
                      <c:pt idx="138">
                        <c:v>1445652</c:v>
                      </c:pt>
                      <c:pt idx="139">
                        <c:v>1446176</c:v>
                      </c:pt>
                      <c:pt idx="140">
                        <c:v>1446636</c:v>
                      </c:pt>
                      <c:pt idx="141">
                        <c:v>1446472</c:v>
                      </c:pt>
                      <c:pt idx="142">
                        <c:v>1624616</c:v>
                      </c:pt>
                      <c:pt idx="143">
                        <c:v>1636592</c:v>
                      </c:pt>
                      <c:pt idx="144">
                        <c:v>1627708</c:v>
                      </c:pt>
                      <c:pt idx="145">
                        <c:v>1639520</c:v>
                      </c:pt>
                      <c:pt idx="146">
                        <c:v>1644776</c:v>
                      </c:pt>
                      <c:pt idx="147">
                        <c:v>1809544</c:v>
                      </c:pt>
                      <c:pt idx="148">
                        <c:v>1710076</c:v>
                      </c:pt>
                      <c:pt idx="149">
                        <c:v>2042272</c:v>
                      </c:pt>
                      <c:pt idx="150">
                        <c:v>2025864</c:v>
                      </c:pt>
                      <c:pt idx="151">
                        <c:v>2026012</c:v>
                      </c:pt>
                      <c:pt idx="152">
                        <c:v>2041700</c:v>
                      </c:pt>
                      <c:pt idx="153">
                        <c:v>2355108</c:v>
                      </c:pt>
                      <c:pt idx="154">
                        <c:v>2394436</c:v>
                      </c:pt>
                      <c:pt idx="155">
                        <c:v>2355920</c:v>
                      </c:pt>
                      <c:pt idx="156">
                        <c:v>2400196</c:v>
                      </c:pt>
                      <c:pt idx="157">
                        <c:v>2413116</c:v>
                      </c:pt>
                      <c:pt idx="158">
                        <c:v>2405048</c:v>
                      </c:pt>
                      <c:pt idx="159">
                        <c:v>2428376</c:v>
                      </c:pt>
                      <c:pt idx="160">
                        <c:v>2415480</c:v>
                      </c:pt>
                      <c:pt idx="161">
                        <c:v>2734404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5175-4C3B-88E4-DADC1F049C29}"/>
                  </c:ext>
                </c:extLst>
              </c15:ser>
            </c15:filteredScatterSeries>
          </c:ext>
        </c:extLst>
      </c:scatterChart>
      <c:valAx>
        <c:axId val="3853706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 limbs (machine integers per big integer)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6086144"/>
        <c:crosses val="autoZero"/>
        <c:crossBetween val="midCat"/>
        <c:majorUnit val="2"/>
        <c:minorUnit val="1"/>
      </c:valAx>
      <c:valAx>
        <c:axId val="216086144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53706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rewrite_strat topdown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88900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poly"/>
            <c:order val="3"/>
            <c:dispRSqr val="0"/>
            <c:dispEq val="0"/>
          </c:trendline>
          <c:xVal>
            <c:numRef>
              <c:f>Sheet1!$A$2:$A$372</c:f>
              <c:numCache>
                <c:formatCode>General</c:formatCode>
                <c:ptCount val="37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</c:numCache>
            </c:numRef>
          </c:xVal>
          <c:yVal>
            <c:numRef>
              <c:f>Sheet1!$B$2:$B$372</c:f>
              <c:numCache>
                <c:formatCode>General</c:formatCode>
                <c:ptCount val="371"/>
                <c:pt idx="0">
                  <c:v>4.0000000000000001E-3</c:v>
                </c:pt>
                <c:pt idx="1">
                  <c:v>5.6000000000000001E-2</c:v>
                </c:pt>
                <c:pt idx="2">
                  <c:v>8.0000000000000002E-3</c:v>
                </c:pt>
                <c:pt idx="3">
                  <c:v>1.6E-2</c:v>
                </c:pt>
                <c:pt idx="4">
                  <c:v>1.9E-2</c:v>
                </c:pt>
                <c:pt idx="5">
                  <c:v>0.104</c:v>
                </c:pt>
                <c:pt idx="6">
                  <c:v>2.8000000000000001E-2</c:v>
                </c:pt>
                <c:pt idx="7">
                  <c:v>3.5999999999999997E-2</c:v>
                </c:pt>
                <c:pt idx="8">
                  <c:v>4.2999999999999997E-2</c:v>
                </c:pt>
                <c:pt idx="9">
                  <c:v>5.6000000000000001E-2</c:v>
                </c:pt>
                <c:pt idx="10">
                  <c:v>6.8000000000000005E-2</c:v>
                </c:pt>
                <c:pt idx="11">
                  <c:v>8.4000000000000005E-2</c:v>
                </c:pt>
                <c:pt idx="12">
                  <c:v>0.10299999999999999</c:v>
                </c:pt>
                <c:pt idx="13">
                  <c:v>0.12</c:v>
                </c:pt>
                <c:pt idx="14">
                  <c:v>0.14399999999999999</c:v>
                </c:pt>
                <c:pt idx="15">
                  <c:v>0.17199999999999999</c:v>
                </c:pt>
                <c:pt idx="16">
                  <c:v>0.19900000000000001</c:v>
                </c:pt>
                <c:pt idx="17">
                  <c:v>0.23599999999999999</c:v>
                </c:pt>
                <c:pt idx="18">
                  <c:v>0.27100000000000002</c:v>
                </c:pt>
                <c:pt idx="19">
                  <c:v>0.32400000000000001</c:v>
                </c:pt>
                <c:pt idx="20">
                  <c:v>0.35899999999999999</c:v>
                </c:pt>
                <c:pt idx="21">
                  <c:v>0.41899999999999998</c:v>
                </c:pt>
                <c:pt idx="22">
                  <c:v>0.46800000000000003</c:v>
                </c:pt>
                <c:pt idx="23">
                  <c:v>0.53200000000000003</c:v>
                </c:pt>
                <c:pt idx="24">
                  <c:v>0.60699999999999998</c:v>
                </c:pt>
                <c:pt idx="25">
                  <c:v>0.68700000000000006</c:v>
                </c:pt>
                <c:pt idx="26">
                  <c:v>0.76700000000000002</c:v>
                </c:pt>
                <c:pt idx="27">
                  <c:v>0.871</c:v>
                </c:pt>
                <c:pt idx="28">
                  <c:v>0.96799999999999997</c:v>
                </c:pt>
                <c:pt idx="29">
                  <c:v>1.1559999999999999</c:v>
                </c:pt>
                <c:pt idx="30">
                  <c:v>1.363</c:v>
                </c:pt>
                <c:pt idx="31">
                  <c:v>1.3640000000000001</c:v>
                </c:pt>
                <c:pt idx="32">
                  <c:v>1.5189999999999999</c:v>
                </c:pt>
                <c:pt idx="33">
                  <c:v>1.6759999999999999</c:v>
                </c:pt>
                <c:pt idx="34">
                  <c:v>1.851</c:v>
                </c:pt>
                <c:pt idx="35">
                  <c:v>2.032</c:v>
                </c:pt>
                <c:pt idx="36">
                  <c:v>2.2320000000000002</c:v>
                </c:pt>
                <c:pt idx="37">
                  <c:v>2.452</c:v>
                </c:pt>
                <c:pt idx="38">
                  <c:v>2.6829999999999998</c:v>
                </c:pt>
                <c:pt idx="39">
                  <c:v>2.9359999999999999</c:v>
                </c:pt>
                <c:pt idx="40">
                  <c:v>3.1880000000000002</c:v>
                </c:pt>
                <c:pt idx="41">
                  <c:v>3.4830000000000001</c:v>
                </c:pt>
                <c:pt idx="42">
                  <c:v>3.7879999999999998</c:v>
                </c:pt>
                <c:pt idx="43">
                  <c:v>4.1239999999999997</c:v>
                </c:pt>
                <c:pt idx="44">
                  <c:v>4.4509999999999996</c:v>
                </c:pt>
                <c:pt idx="45">
                  <c:v>4.8230000000000004</c:v>
                </c:pt>
                <c:pt idx="46">
                  <c:v>5.2359999999999998</c:v>
                </c:pt>
                <c:pt idx="47">
                  <c:v>5.6349999999999998</c:v>
                </c:pt>
                <c:pt idx="48">
                  <c:v>6.0709999999999997</c:v>
                </c:pt>
                <c:pt idx="49">
                  <c:v>6.54</c:v>
                </c:pt>
                <c:pt idx="50">
                  <c:v>7.2030000000000003</c:v>
                </c:pt>
                <c:pt idx="51">
                  <c:v>7.7359999999999998</c:v>
                </c:pt>
                <c:pt idx="52">
                  <c:v>8.4350000000000005</c:v>
                </c:pt>
                <c:pt idx="53">
                  <c:v>8.8960000000000008</c:v>
                </c:pt>
                <c:pt idx="54">
                  <c:v>9.5039999999999996</c:v>
                </c:pt>
                <c:pt idx="55">
                  <c:v>10.164</c:v>
                </c:pt>
                <c:pt idx="56">
                  <c:v>10.863</c:v>
                </c:pt>
                <c:pt idx="57">
                  <c:v>11.599</c:v>
                </c:pt>
                <c:pt idx="58">
                  <c:v>12.388</c:v>
                </c:pt>
                <c:pt idx="59">
                  <c:v>13.132</c:v>
                </c:pt>
                <c:pt idx="60">
                  <c:v>14.007999999999999</c:v>
                </c:pt>
                <c:pt idx="61">
                  <c:v>14.824</c:v>
                </c:pt>
                <c:pt idx="62">
                  <c:v>15.734999999999999</c:v>
                </c:pt>
                <c:pt idx="63">
                  <c:v>16.692</c:v>
                </c:pt>
                <c:pt idx="64">
                  <c:v>17.72</c:v>
                </c:pt>
                <c:pt idx="65">
                  <c:v>18.803000000000001</c:v>
                </c:pt>
                <c:pt idx="66">
                  <c:v>19.908000000000001</c:v>
                </c:pt>
                <c:pt idx="67">
                  <c:v>21.030999999999999</c:v>
                </c:pt>
                <c:pt idx="68">
                  <c:v>22.251999999999999</c:v>
                </c:pt>
                <c:pt idx="69">
                  <c:v>23.599</c:v>
                </c:pt>
                <c:pt idx="70">
                  <c:v>24.786999999999999</c:v>
                </c:pt>
                <c:pt idx="71">
                  <c:v>26.170999999999999</c:v>
                </c:pt>
                <c:pt idx="72">
                  <c:v>27.606999999999999</c:v>
                </c:pt>
                <c:pt idx="73">
                  <c:v>29.108000000000001</c:v>
                </c:pt>
                <c:pt idx="74">
                  <c:v>30.591999999999999</c:v>
                </c:pt>
                <c:pt idx="75">
                  <c:v>32.24</c:v>
                </c:pt>
                <c:pt idx="76">
                  <c:v>33.835000000000001</c:v>
                </c:pt>
                <c:pt idx="77">
                  <c:v>35.463999999999999</c:v>
                </c:pt>
                <c:pt idx="78">
                  <c:v>36.463999999999999</c:v>
                </c:pt>
                <c:pt idx="79">
                  <c:v>39.164000000000001</c:v>
                </c:pt>
                <c:pt idx="80">
                  <c:v>41.027999999999999</c:v>
                </c:pt>
                <c:pt idx="81">
                  <c:v>43.08</c:v>
                </c:pt>
                <c:pt idx="82">
                  <c:v>45.183</c:v>
                </c:pt>
                <c:pt idx="83">
                  <c:v>47.192</c:v>
                </c:pt>
                <c:pt idx="84">
                  <c:v>49.418999999999997</c:v>
                </c:pt>
                <c:pt idx="85">
                  <c:v>51.74</c:v>
                </c:pt>
                <c:pt idx="86">
                  <c:v>54.128</c:v>
                </c:pt>
                <c:pt idx="87">
                  <c:v>56.567</c:v>
                </c:pt>
                <c:pt idx="88">
                  <c:v>59.134999999999998</c:v>
                </c:pt>
                <c:pt idx="89">
                  <c:v>61.764000000000003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4AA-46BE-8C23-270A6C9950C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rewrite_strat bottomup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C00000"/>
              </a:solidFill>
              <a:ln w="88900">
                <a:solidFill>
                  <a:srgbClr val="C00000"/>
                </a:solidFill>
              </a:ln>
              <a:effectLst/>
            </c:spPr>
          </c:marker>
          <c:trendline>
            <c:spPr>
              <a:ln w="19050" cap="rnd">
                <a:solidFill>
                  <a:srgbClr val="C00000"/>
                </a:solidFill>
                <a:prstDash val="sysDot"/>
              </a:ln>
              <a:effectLst/>
            </c:spPr>
            <c:trendlineType val="poly"/>
            <c:order val="3"/>
            <c:dispRSqr val="0"/>
            <c:dispEq val="0"/>
          </c:trendline>
          <c:xVal>
            <c:numRef>
              <c:f>Sheet1!$A$2:$A$372</c:f>
              <c:numCache>
                <c:formatCode>General</c:formatCode>
                <c:ptCount val="37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</c:numCache>
            </c:numRef>
          </c:xVal>
          <c:yVal>
            <c:numRef>
              <c:f>Sheet1!$C$2:$C$372</c:f>
              <c:numCache>
                <c:formatCode>General</c:formatCode>
                <c:ptCount val="371"/>
                <c:pt idx="0">
                  <c:v>4.0000000000000001E-3</c:v>
                </c:pt>
                <c:pt idx="1">
                  <c:v>0.04</c:v>
                </c:pt>
                <c:pt idx="2">
                  <c:v>8.0000000000000002E-3</c:v>
                </c:pt>
                <c:pt idx="3">
                  <c:v>1.6E-2</c:v>
                </c:pt>
                <c:pt idx="4">
                  <c:v>1.6E-2</c:v>
                </c:pt>
                <c:pt idx="5">
                  <c:v>9.0999999999999998E-2</c:v>
                </c:pt>
                <c:pt idx="6">
                  <c:v>2.8000000000000001E-2</c:v>
                </c:pt>
                <c:pt idx="7">
                  <c:v>3.5999999999999997E-2</c:v>
                </c:pt>
                <c:pt idx="8">
                  <c:v>4.8000000000000001E-2</c:v>
                </c:pt>
                <c:pt idx="9">
                  <c:v>0.06</c:v>
                </c:pt>
                <c:pt idx="10">
                  <c:v>6.7000000000000004E-2</c:v>
                </c:pt>
                <c:pt idx="11">
                  <c:v>8.4000000000000005E-2</c:v>
                </c:pt>
                <c:pt idx="12">
                  <c:v>0.1</c:v>
                </c:pt>
                <c:pt idx="13">
                  <c:v>0.11899999999999999</c:v>
                </c:pt>
                <c:pt idx="14">
                  <c:v>0.13900000000000001</c:v>
                </c:pt>
                <c:pt idx="15">
                  <c:v>0.17199999999999999</c:v>
                </c:pt>
                <c:pt idx="16">
                  <c:v>0.19500000000000001</c:v>
                </c:pt>
                <c:pt idx="17">
                  <c:v>0.22700000000000001</c:v>
                </c:pt>
                <c:pt idx="18">
                  <c:v>0.26800000000000002</c:v>
                </c:pt>
                <c:pt idx="19">
                  <c:v>0.308</c:v>
                </c:pt>
                <c:pt idx="20">
                  <c:v>0.35499999999999998</c:v>
                </c:pt>
                <c:pt idx="21">
                  <c:v>0.40300000000000002</c:v>
                </c:pt>
                <c:pt idx="22">
                  <c:v>0.45900000000000002</c:v>
                </c:pt>
                <c:pt idx="23">
                  <c:v>0.52400000000000002</c:v>
                </c:pt>
                <c:pt idx="24">
                  <c:v>0.59599999999999997</c:v>
                </c:pt>
                <c:pt idx="25">
                  <c:v>0.66700000000000004</c:v>
                </c:pt>
                <c:pt idx="26">
                  <c:v>0.751</c:v>
                </c:pt>
                <c:pt idx="27">
                  <c:v>0.84699999999999998</c:v>
                </c:pt>
                <c:pt idx="28">
                  <c:v>0.94399999999999995</c:v>
                </c:pt>
                <c:pt idx="29">
                  <c:v>1.048</c:v>
                </c:pt>
                <c:pt idx="30">
                  <c:v>1.3720000000000001</c:v>
                </c:pt>
                <c:pt idx="31">
                  <c:v>1.38</c:v>
                </c:pt>
                <c:pt idx="32">
                  <c:v>1.532</c:v>
                </c:pt>
                <c:pt idx="33">
                  <c:v>1.6870000000000001</c:v>
                </c:pt>
                <c:pt idx="34">
                  <c:v>1.86</c:v>
                </c:pt>
                <c:pt idx="35">
                  <c:v>2.056</c:v>
                </c:pt>
                <c:pt idx="36">
                  <c:v>2.2549999999999999</c:v>
                </c:pt>
                <c:pt idx="37">
                  <c:v>2.468</c:v>
                </c:pt>
                <c:pt idx="38">
                  <c:v>2.6949999999999998</c:v>
                </c:pt>
                <c:pt idx="39">
                  <c:v>2.9390000000000001</c:v>
                </c:pt>
                <c:pt idx="40">
                  <c:v>3.2109999999999999</c:v>
                </c:pt>
                <c:pt idx="41">
                  <c:v>3.4830000000000001</c:v>
                </c:pt>
                <c:pt idx="42">
                  <c:v>3.7879999999999998</c:v>
                </c:pt>
                <c:pt idx="43">
                  <c:v>4.1280000000000001</c:v>
                </c:pt>
                <c:pt idx="44">
                  <c:v>4.4429999999999996</c:v>
                </c:pt>
                <c:pt idx="45">
                  <c:v>4.82</c:v>
                </c:pt>
                <c:pt idx="46">
                  <c:v>5.2190000000000003</c:v>
                </c:pt>
                <c:pt idx="47">
                  <c:v>5.6189999999999998</c:v>
                </c:pt>
                <c:pt idx="48">
                  <c:v>6.048</c:v>
                </c:pt>
                <c:pt idx="49">
                  <c:v>6.5350000000000001</c:v>
                </c:pt>
                <c:pt idx="50">
                  <c:v>6.9950000000000001</c:v>
                </c:pt>
                <c:pt idx="51">
                  <c:v>7.8719999999999999</c:v>
                </c:pt>
                <c:pt idx="52">
                  <c:v>8.2870000000000008</c:v>
                </c:pt>
                <c:pt idx="53">
                  <c:v>8.8640000000000008</c:v>
                </c:pt>
                <c:pt idx="54">
                  <c:v>9.4879999999999995</c:v>
                </c:pt>
                <c:pt idx="55">
                  <c:v>10.151999999999999</c:v>
                </c:pt>
                <c:pt idx="56">
                  <c:v>10.852</c:v>
                </c:pt>
                <c:pt idx="57">
                  <c:v>11.567</c:v>
                </c:pt>
                <c:pt idx="58">
                  <c:v>12.356</c:v>
                </c:pt>
                <c:pt idx="59">
                  <c:v>13.151</c:v>
                </c:pt>
                <c:pt idx="60">
                  <c:v>13.494999999999999</c:v>
                </c:pt>
                <c:pt idx="61">
                  <c:v>14.411</c:v>
                </c:pt>
                <c:pt idx="62">
                  <c:v>15.228</c:v>
                </c:pt>
                <c:pt idx="63">
                  <c:v>16.184000000000001</c:v>
                </c:pt>
                <c:pt idx="64">
                  <c:v>17.143000000000001</c:v>
                </c:pt>
                <c:pt idx="65">
                  <c:v>18.164000000000001</c:v>
                </c:pt>
                <c:pt idx="66">
                  <c:v>19.236000000000001</c:v>
                </c:pt>
                <c:pt idx="67">
                  <c:v>20.376000000000001</c:v>
                </c:pt>
                <c:pt idx="68">
                  <c:v>21.512</c:v>
                </c:pt>
                <c:pt idx="69">
                  <c:v>22.734999999999999</c:v>
                </c:pt>
                <c:pt idx="70">
                  <c:v>23.991</c:v>
                </c:pt>
                <c:pt idx="71">
                  <c:v>25.315000000000001</c:v>
                </c:pt>
                <c:pt idx="72">
                  <c:v>26.683</c:v>
                </c:pt>
                <c:pt idx="73">
                  <c:v>28.132000000000001</c:v>
                </c:pt>
                <c:pt idx="74">
                  <c:v>29.626999999999999</c:v>
                </c:pt>
                <c:pt idx="75">
                  <c:v>31.18</c:v>
                </c:pt>
                <c:pt idx="76">
                  <c:v>32.776000000000003</c:v>
                </c:pt>
                <c:pt idx="77">
                  <c:v>34.470999999999997</c:v>
                </c:pt>
                <c:pt idx="78">
                  <c:v>36.191000000000003</c:v>
                </c:pt>
                <c:pt idx="79">
                  <c:v>39.072000000000003</c:v>
                </c:pt>
                <c:pt idx="80">
                  <c:v>40.927999999999997</c:v>
                </c:pt>
                <c:pt idx="81">
                  <c:v>42.918999999999997</c:v>
                </c:pt>
                <c:pt idx="82">
                  <c:v>45.031999999999996</c:v>
                </c:pt>
                <c:pt idx="83">
                  <c:v>47.055</c:v>
                </c:pt>
                <c:pt idx="84">
                  <c:v>49.151000000000003</c:v>
                </c:pt>
                <c:pt idx="85">
                  <c:v>51.463999999999999</c:v>
                </c:pt>
                <c:pt idx="86">
                  <c:v>53.802999999999997</c:v>
                </c:pt>
                <c:pt idx="87">
                  <c:v>56.231000000000002</c:v>
                </c:pt>
                <c:pt idx="88">
                  <c:v>58.792000000000002</c:v>
                </c:pt>
                <c:pt idx="89">
                  <c:v>61.390999999999998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E4AA-46BE-8C23-270A6C9950C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repeat setoid_rewrite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88900">
                <a:solidFill>
                  <a:schemeClr val="accent4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4"/>
                </a:solidFill>
                <a:prstDash val="sysDot"/>
              </a:ln>
              <a:effectLst/>
            </c:spPr>
            <c:trendlineType val="poly"/>
            <c:order val="3"/>
            <c:dispRSqr val="0"/>
            <c:dispEq val="0"/>
          </c:trendline>
          <c:xVal>
            <c:numRef>
              <c:f>Sheet1!$A$2:$A$372</c:f>
              <c:numCache>
                <c:formatCode>General</c:formatCode>
                <c:ptCount val="37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</c:numCache>
            </c:numRef>
          </c:xVal>
          <c:yVal>
            <c:numRef>
              <c:f>Sheet1!$D$2:$D$372</c:f>
              <c:numCache>
                <c:formatCode>General</c:formatCode>
                <c:ptCount val="371"/>
                <c:pt idx="0">
                  <c:v>0</c:v>
                </c:pt>
                <c:pt idx="1">
                  <c:v>4.8000000000000001E-2</c:v>
                </c:pt>
                <c:pt idx="2">
                  <c:v>7.0000000000000001E-3</c:v>
                </c:pt>
                <c:pt idx="3">
                  <c:v>8.0000000000000002E-3</c:v>
                </c:pt>
                <c:pt idx="4">
                  <c:v>1.2E-2</c:v>
                </c:pt>
                <c:pt idx="5">
                  <c:v>1.6E-2</c:v>
                </c:pt>
                <c:pt idx="6">
                  <c:v>9.6000000000000002E-2</c:v>
                </c:pt>
                <c:pt idx="7">
                  <c:v>1.6E-2</c:v>
                </c:pt>
                <c:pt idx="8">
                  <c:v>0.02</c:v>
                </c:pt>
                <c:pt idx="9">
                  <c:v>2.3E-2</c:v>
                </c:pt>
                <c:pt idx="10">
                  <c:v>2.8000000000000001E-2</c:v>
                </c:pt>
                <c:pt idx="11">
                  <c:v>3.2000000000000001E-2</c:v>
                </c:pt>
                <c:pt idx="12">
                  <c:v>3.2000000000000001E-2</c:v>
                </c:pt>
                <c:pt idx="13">
                  <c:v>3.2000000000000001E-2</c:v>
                </c:pt>
                <c:pt idx="14">
                  <c:v>0.04</c:v>
                </c:pt>
                <c:pt idx="15">
                  <c:v>0.04</c:v>
                </c:pt>
                <c:pt idx="16">
                  <c:v>4.3999999999999997E-2</c:v>
                </c:pt>
                <c:pt idx="17">
                  <c:v>4.8000000000000001E-2</c:v>
                </c:pt>
                <c:pt idx="18">
                  <c:v>5.5E-2</c:v>
                </c:pt>
                <c:pt idx="19">
                  <c:v>5.6000000000000001E-2</c:v>
                </c:pt>
                <c:pt idx="20">
                  <c:v>5.8999999999999997E-2</c:v>
                </c:pt>
                <c:pt idx="21">
                  <c:v>6.4000000000000001E-2</c:v>
                </c:pt>
                <c:pt idx="22">
                  <c:v>7.1999999999999995E-2</c:v>
                </c:pt>
                <c:pt idx="23">
                  <c:v>7.5999999999999998E-2</c:v>
                </c:pt>
                <c:pt idx="24">
                  <c:v>8.4000000000000005E-2</c:v>
                </c:pt>
                <c:pt idx="25">
                  <c:v>9.1999999999999998E-2</c:v>
                </c:pt>
                <c:pt idx="26">
                  <c:v>9.6000000000000002E-2</c:v>
                </c:pt>
                <c:pt idx="27">
                  <c:v>0.1</c:v>
                </c:pt>
                <c:pt idx="28">
                  <c:v>0.108</c:v>
                </c:pt>
                <c:pt idx="29">
                  <c:v>0.112</c:v>
                </c:pt>
                <c:pt idx="30">
                  <c:v>0.11899999999999999</c:v>
                </c:pt>
                <c:pt idx="31">
                  <c:v>0.13200000000000001</c:v>
                </c:pt>
                <c:pt idx="32">
                  <c:v>0.13600000000000001</c:v>
                </c:pt>
                <c:pt idx="33">
                  <c:v>0.14299999999999999</c:v>
                </c:pt>
                <c:pt idx="34">
                  <c:v>0.152</c:v>
                </c:pt>
                <c:pt idx="35">
                  <c:v>0.156</c:v>
                </c:pt>
                <c:pt idx="36">
                  <c:v>0.16700000000000001</c:v>
                </c:pt>
                <c:pt idx="37">
                  <c:v>0.17199999999999999</c:v>
                </c:pt>
                <c:pt idx="38">
                  <c:v>0.183</c:v>
                </c:pt>
                <c:pt idx="39">
                  <c:v>0.187</c:v>
                </c:pt>
                <c:pt idx="40">
                  <c:v>0.20300000000000001</c:v>
                </c:pt>
                <c:pt idx="41">
                  <c:v>0.21099999999999999</c:v>
                </c:pt>
                <c:pt idx="42">
                  <c:v>0.219</c:v>
                </c:pt>
                <c:pt idx="43">
                  <c:v>0.23200000000000001</c:v>
                </c:pt>
                <c:pt idx="44">
                  <c:v>0.24299999999999999</c:v>
                </c:pt>
                <c:pt idx="45">
                  <c:v>0.255</c:v>
                </c:pt>
                <c:pt idx="46">
                  <c:v>0.26700000000000002</c:v>
                </c:pt>
                <c:pt idx="47">
                  <c:v>0.28000000000000003</c:v>
                </c:pt>
                <c:pt idx="48">
                  <c:v>0.29099999999999998</c:v>
                </c:pt>
                <c:pt idx="49">
                  <c:v>0.30399999999999999</c:v>
                </c:pt>
                <c:pt idx="50">
                  <c:v>0.312</c:v>
                </c:pt>
                <c:pt idx="51">
                  <c:v>0.32700000000000001</c:v>
                </c:pt>
                <c:pt idx="52">
                  <c:v>0.35199999999999998</c:v>
                </c:pt>
                <c:pt idx="53">
                  <c:v>0.371</c:v>
                </c:pt>
                <c:pt idx="54">
                  <c:v>0.379</c:v>
                </c:pt>
                <c:pt idx="55">
                  <c:v>0.39100000000000001</c:v>
                </c:pt>
                <c:pt idx="56">
                  <c:v>0.38700000000000001</c:v>
                </c:pt>
                <c:pt idx="57">
                  <c:v>0.41899999999999998</c:v>
                </c:pt>
                <c:pt idx="58">
                  <c:v>0.41599999999999998</c:v>
                </c:pt>
                <c:pt idx="59">
                  <c:v>0.46800000000000003</c:v>
                </c:pt>
                <c:pt idx="60">
                  <c:v>0.49199999999999999</c:v>
                </c:pt>
                <c:pt idx="61">
                  <c:v>0.47499999999999998</c:v>
                </c:pt>
                <c:pt idx="62">
                  <c:v>0.51500000000000001</c:v>
                </c:pt>
                <c:pt idx="63">
                  <c:v>0.54300000000000004</c:v>
                </c:pt>
                <c:pt idx="64">
                  <c:v>0.52800000000000002</c:v>
                </c:pt>
                <c:pt idx="65">
                  <c:v>0.54800000000000004</c:v>
                </c:pt>
                <c:pt idx="66">
                  <c:v>0.55900000000000005</c:v>
                </c:pt>
                <c:pt idx="67">
                  <c:v>0.61499999999999999</c:v>
                </c:pt>
                <c:pt idx="68">
                  <c:v>0.60799999999999998</c:v>
                </c:pt>
                <c:pt idx="69">
                  <c:v>0.6</c:v>
                </c:pt>
                <c:pt idx="70">
                  <c:v>0.81200000000000006</c:v>
                </c:pt>
                <c:pt idx="71">
                  <c:v>0.69199999999999995</c:v>
                </c:pt>
                <c:pt idx="72">
                  <c:v>0.71899999999999997</c:v>
                </c:pt>
                <c:pt idx="73">
                  <c:v>0.751</c:v>
                </c:pt>
                <c:pt idx="74">
                  <c:v>0.76400000000000001</c:v>
                </c:pt>
                <c:pt idx="75">
                  <c:v>0.78</c:v>
                </c:pt>
                <c:pt idx="76">
                  <c:v>0.84699999999999998</c:v>
                </c:pt>
                <c:pt idx="77">
                  <c:v>0.86799999999999999</c:v>
                </c:pt>
                <c:pt idx="78">
                  <c:v>0.86799999999999999</c:v>
                </c:pt>
                <c:pt idx="79">
                  <c:v>0.89500000000000002</c:v>
                </c:pt>
                <c:pt idx="80">
                  <c:v>0.92400000000000004</c:v>
                </c:pt>
                <c:pt idx="81">
                  <c:v>1.0109999999999999</c:v>
                </c:pt>
                <c:pt idx="82">
                  <c:v>1.044</c:v>
                </c:pt>
                <c:pt idx="83">
                  <c:v>1.0960000000000001</c:v>
                </c:pt>
                <c:pt idx="84">
                  <c:v>1.04</c:v>
                </c:pt>
                <c:pt idx="85">
                  <c:v>1.048</c:v>
                </c:pt>
                <c:pt idx="86">
                  <c:v>1.103</c:v>
                </c:pt>
                <c:pt idx="87">
                  <c:v>1.155</c:v>
                </c:pt>
                <c:pt idx="88">
                  <c:v>1.1599999999999999</c:v>
                </c:pt>
                <c:pt idx="89">
                  <c:v>1.1839999999999999</c:v>
                </c:pt>
                <c:pt idx="90">
                  <c:v>1.204</c:v>
                </c:pt>
                <c:pt idx="91">
                  <c:v>1.248</c:v>
                </c:pt>
                <c:pt idx="92">
                  <c:v>1.3240000000000001</c:v>
                </c:pt>
                <c:pt idx="93">
                  <c:v>1.339</c:v>
                </c:pt>
                <c:pt idx="94">
                  <c:v>1.4430000000000001</c:v>
                </c:pt>
                <c:pt idx="95">
                  <c:v>1.4750000000000001</c:v>
                </c:pt>
                <c:pt idx="96">
                  <c:v>1.484</c:v>
                </c:pt>
                <c:pt idx="97">
                  <c:v>1.603</c:v>
                </c:pt>
                <c:pt idx="98">
                  <c:v>1.607</c:v>
                </c:pt>
                <c:pt idx="99">
                  <c:v>1.6</c:v>
                </c:pt>
                <c:pt idx="100">
                  <c:v>1.64</c:v>
                </c:pt>
                <c:pt idx="101">
                  <c:v>1.631</c:v>
                </c:pt>
                <c:pt idx="102">
                  <c:v>1.6879999999999999</c:v>
                </c:pt>
                <c:pt idx="103">
                  <c:v>1.736</c:v>
                </c:pt>
                <c:pt idx="104">
                  <c:v>1.756</c:v>
                </c:pt>
                <c:pt idx="105">
                  <c:v>1.823</c:v>
                </c:pt>
                <c:pt idx="106">
                  <c:v>1.899</c:v>
                </c:pt>
                <c:pt idx="107">
                  <c:v>1.984</c:v>
                </c:pt>
                <c:pt idx="108">
                  <c:v>2.0510000000000002</c:v>
                </c:pt>
                <c:pt idx="109">
                  <c:v>2.0880000000000001</c:v>
                </c:pt>
                <c:pt idx="110">
                  <c:v>2.1589999999999998</c:v>
                </c:pt>
                <c:pt idx="111">
                  <c:v>2.2200000000000002</c:v>
                </c:pt>
                <c:pt idx="112">
                  <c:v>2.0640000000000001</c:v>
                </c:pt>
                <c:pt idx="113">
                  <c:v>2.1240000000000001</c:v>
                </c:pt>
                <c:pt idx="114">
                  <c:v>2.14</c:v>
                </c:pt>
                <c:pt idx="115">
                  <c:v>2.2429999999999999</c:v>
                </c:pt>
                <c:pt idx="116">
                  <c:v>2.3159999999999998</c:v>
                </c:pt>
                <c:pt idx="117">
                  <c:v>2.367</c:v>
                </c:pt>
                <c:pt idx="118">
                  <c:v>2.427</c:v>
                </c:pt>
                <c:pt idx="119">
                  <c:v>2.552</c:v>
                </c:pt>
                <c:pt idx="120">
                  <c:v>2.5990000000000002</c:v>
                </c:pt>
                <c:pt idx="121">
                  <c:v>2.6829999999999998</c:v>
                </c:pt>
                <c:pt idx="122">
                  <c:v>2.6880000000000002</c:v>
                </c:pt>
                <c:pt idx="123">
                  <c:v>2.6949999999999998</c:v>
                </c:pt>
                <c:pt idx="124">
                  <c:v>2.7309999999999999</c:v>
                </c:pt>
                <c:pt idx="125">
                  <c:v>2.7389999999999999</c:v>
                </c:pt>
                <c:pt idx="126">
                  <c:v>2.8559999999999999</c:v>
                </c:pt>
                <c:pt idx="127">
                  <c:v>2.887</c:v>
                </c:pt>
                <c:pt idx="128">
                  <c:v>3.016</c:v>
                </c:pt>
                <c:pt idx="129">
                  <c:v>3.1709999999999998</c:v>
                </c:pt>
                <c:pt idx="130">
                  <c:v>3.2749999999999999</c:v>
                </c:pt>
                <c:pt idx="131">
                  <c:v>3.2440000000000002</c:v>
                </c:pt>
                <c:pt idx="132">
                  <c:v>3.1829999999999998</c:v>
                </c:pt>
                <c:pt idx="133">
                  <c:v>3.2589999999999999</c:v>
                </c:pt>
                <c:pt idx="134">
                  <c:v>3.3879999999999999</c:v>
                </c:pt>
                <c:pt idx="135">
                  <c:v>3.387</c:v>
                </c:pt>
                <c:pt idx="136">
                  <c:v>3.4870000000000001</c:v>
                </c:pt>
                <c:pt idx="137">
                  <c:v>3.6560000000000001</c:v>
                </c:pt>
                <c:pt idx="138">
                  <c:v>3.7869999999999999</c:v>
                </c:pt>
                <c:pt idx="139">
                  <c:v>3.8719999999999999</c:v>
                </c:pt>
                <c:pt idx="140">
                  <c:v>3.8639999999999999</c:v>
                </c:pt>
                <c:pt idx="141">
                  <c:v>3.8479999999999999</c:v>
                </c:pt>
                <c:pt idx="142">
                  <c:v>3.972</c:v>
                </c:pt>
                <c:pt idx="143">
                  <c:v>4.008</c:v>
                </c:pt>
                <c:pt idx="144">
                  <c:v>4.1070000000000002</c:v>
                </c:pt>
                <c:pt idx="145">
                  <c:v>4.2519999999999998</c:v>
                </c:pt>
                <c:pt idx="146">
                  <c:v>4.4240000000000004</c:v>
                </c:pt>
                <c:pt idx="147">
                  <c:v>4.508</c:v>
                </c:pt>
                <c:pt idx="148">
                  <c:v>4.5</c:v>
                </c:pt>
                <c:pt idx="149">
                  <c:v>4.508</c:v>
                </c:pt>
                <c:pt idx="150">
                  <c:v>4.5389999999999997</c:v>
                </c:pt>
                <c:pt idx="151">
                  <c:v>4.6230000000000002</c:v>
                </c:pt>
                <c:pt idx="152">
                  <c:v>4.7519999999999998</c:v>
                </c:pt>
                <c:pt idx="153">
                  <c:v>4.9550000000000001</c:v>
                </c:pt>
                <c:pt idx="154">
                  <c:v>5.1120000000000001</c:v>
                </c:pt>
                <c:pt idx="155">
                  <c:v>5.0869999999999997</c:v>
                </c:pt>
                <c:pt idx="156">
                  <c:v>5.1029999999999998</c:v>
                </c:pt>
                <c:pt idx="157">
                  <c:v>5.2519999999999998</c:v>
                </c:pt>
                <c:pt idx="158">
                  <c:v>5.3</c:v>
                </c:pt>
                <c:pt idx="159">
                  <c:v>5.4749999999999996</c:v>
                </c:pt>
                <c:pt idx="160">
                  <c:v>5.6559999999999997</c:v>
                </c:pt>
                <c:pt idx="161">
                  <c:v>5.8280000000000003</c:v>
                </c:pt>
                <c:pt idx="162">
                  <c:v>5.74</c:v>
                </c:pt>
                <c:pt idx="163">
                  <c:v>5.7439999999999998</c:v>
                </c:pt>
                <c:pt idx="164">
                  <c:v>5.8319999999999999</c:v>
                </c:pt>
                <c:pt idx="165">
                  <c:v>5.9550000000000001</c:v>
                </c:pt>
                <c:pt idx="166">
                  <c:v>6.1840000000000002</c:v>
                </c:pt>
                <c:pt idx="167">
                  <c:v>6.4269999999999996</c:v>
                </c:pt>
                <c:pt idx="168">
                  <c:v>6.36</c:v>
                </c:pt>
                <c:pt idx="169">
                  <c:v>6.3550000000000004</c:v>
                </c:pt>
                <c:pt idx="170">
                  <c:v>6.4669999999999996</c:v>
                </c:pt>
                <c:pt idx="171">
                  <c:v>6.68</c:v>
                </c:pt>
                <c:pt idx="172">
                  <c:v>6.9669999999999996</c:v>
                </c:pt>
                <c:pt idx="173">
                  <c:v>6.9320000000000004</c:v>
                </c:pt>
                <c:pt idx="174">
                  <c:v>6.9029999999999996</c:v>
                </c:pt>
                <c:pt idx="175">
                  <c:v>7.0149999999999997</c:v>
                </c:pt>
                <c:pt idx="176">
                  <c:v>7.1440000000000001</c:v>
                </c:pt>
                <c:pt idx="177">
                  <c:v>7.4119999999999999</c:v>
                </c:pt>
                <c:pt idx="178">
                  <c:v>7.7229999999999999</c:v>
                </c:pt>
                <c:pt idx="179">
                  <c:v>7.5919999999999996</c:v>
                </c:pt>
                <c:pt idx="180">
                  <c:v>7.6589999999999998</c:v>
                </c:pt>
                <c:pt idx="181">
                  <c:v>7.72</c:v>
                </c:pt>
                <c:pt idx="182">
                  <c:v>8.0960000000000001</c:v>
                </c:pt>
                <c:pt idx="183">
                  <c:v>8.36</c:v>
                </c:pt>
                <c:pt idx="184">
                  <c:v>8.2520000000000007</c:v>
                </c:pt>
                <c:pt idx="185">
                  <c:v>8.2520000000000007</c:v>
                </c:pt>
                <c:pt idx="186">
                  <c:v>8.3000000000000007</c:v>
                </c:pt>
                <c:pt idx="187">
                  <c:v>8.7040000000000006</c:v>
                </c:pt>
                <c:pt idx="188">
                  <c:v>9.0120000000000005</c:v>
                </c:pt>
                <c:pt idx="189">
                  <c:v>8.8480000000000008</c:v>
                </c:pt>
                <c:pt idx="190">
                  <c:v>8.7029999999999994</c:v>
                </c:pt>
                <c:pt idx="191">
                  <c:v>8.843</c:v>
                </c:pt>
                <c:pt idx="192">
                  <c:v>9.375</c:v>
                </c:pt>
                <c:pt idx="193">
                  <c:v>9.2919999999999998</c:v>
                </c:pt>
                <c:pt idx="194">
                  <c:v>9.2639999999999993</c:v>
                </c:pt>
                <c:pt idx="195">
                  <c:v>9.391</c:v>
                </c:pt>
                <c:pt idx="196">
                  <c:v>9.7789999999999999</c:v>
                </c:pt>
                <c:pt idx="197">
                  <c:v>9.9109999999999996</c:v>
                </c:pt>
                <c:pt idx="198">
                  <c:v>9.7880000000000003</c:v>
                </c:pt>
                <c:pt idx="199">
                  <c:v>10.023999999999999</c:v>
                </c:pt>
                <c:pt idx="200">
                  <c:v>10.712</c:v>
                </c:pt>
                <c:pt idx="201">
                  <c:v>10.792</c:v>
                </c:pt>
                <c:pt idx="202">
                  <c:v>10.9</c:v>
                </c:pt>
                <c:pt idx="203">
                  <c:v>11.028</c:v>
                </c:pt>
                <c:pt idx="204">
                  <c:v>11.211</c:v>
                </c:pt>
                <c:pt idx="205">
                  <c:v>11.375</c:v>
                </c:pt>
                <c:pt idx="206">
                  <c:v>11.5</c:v>
                </c:pt>
                <c:pt idx="207">
                  <c:v>11.702999999999999</c:v>
                </c:pt>
                <c:pt idx="208">
                  <c:v>11.864000000000001</c:v>
                </c:pt>
                <c:pt idx="209">
                  <c:v>11.991</c:v>
                </c:pt>
                <c:pt idx="210">
                  <c:v>12.188000000000001</c:v>
                </c:pt>
                <c:pt idx="211">
                  <c:v>12.032</c:v>
                </c:pt>
                <c:pt idx="212">
                  <c:v>12.127000000000001</c:v>
                </c:pt>
                <c:pt idx="213">
                  <c:v>12.352</c:v>
                </c:pt>
                <c:pt idx="214">
                  <c:v>12.512</c:v>
                </c:pt>
                <c:pt idx="215">
                  <c:v>12.62</c:v>
                </c:pt>
                <c:pt idx="216">
                  <c:v>12.847</c:v>
                </c:pt>
                <c:pt idx="217">
                  <c:v>13.015000000000001</c:v>
                </c:pt>
                <c:pt idx="218">
                  <c:v>13.207000000000001</c:v>
                </c:pt>
                <c:pt idx="219">
                  <c:v>13.375999999999999</c:v>
                </c:pt>
                <c:pt idx="220">
                  <c:v>13.536</c:v>
                </c:pt>
                <c:pt idx="221">
                  <c:v>13.728</c:v>
                </c:pt>
                <c:pt idx="222">
                  <c:v>13.895</c:v>
                </c:pt>
                <c:pt idx="223">
                  <c:v>14.055999999999999</c:v>
                </c:pt>
                <c:pt idx="224">
                  <c:v>14.272</c:v>
                </c:pt>
                <c:pt idx="225">
                  <c:v>14.436</c:v>
                </c:pt>
                <c:pt idx="226">
                  <c:v>14.635</c:v>
                </c:pt>
                <c:pt idx="227">
                  <c:v>15.348000000000001</c:v>
                </c:pt>
                <c:pt idx="228">
                  <c:v>15.414999999999999</c:v>
                </c:pt>
                <c:pt idx="229">
                  <c:v>15.628</c:v>
                </c:pt>
                <c:pt idx="230">
                  <c:v>15.811</c:v>
                </c:pt>
                <c:pt idx="231">
                  <c:v>16.055</c:v>
                </c:pt>
                <c:pt idx="232">
                  <c:v>16.084</c:v>
                </c:pt>
                <c:pt idx="233">
                  <c:v>16.16</c:v>
                </c:pt>
                <c:pt idx="234">
                  <c:v>16.388000000000002</c:v>
                </c:pt>
                <c:pt idx="235">
                  <c:v>16.588000000000001</c:v>
                </c:pt>
                <c:pt idx="236">
                  <c:v>16.791</c:v>
                </c:pt>
                <c:pt idx="237">
                  <c:v>16.978999999999999</c:v>
                </c:pt>
                <c:pt idx="238">
                  <c:v>17.216000000000001</c:v>
                </c:pt>
                <c:pt idx="239">
                  <c:v>17.414999999999999</c:v>
                </c:pt>
                <c:pt idx="240">
                  <c:v>17.631</c:v>
                </c:pt>
                <c:pt idx="241">
                  <c:v>17.835999999999999</c:v>
                </c:pt>
                <c:pt idx="242">
                  <c:v>18.012</c:v>
                </c:pt>
                <c:pt idx="243">
                  <c:v>18.312000000000001</c:v>
                </c:pt>
                <c:pt idx="244">
                  <c:v>18.463999999999999</c:v>
                </c:pt>
                <c:pt idx="245">
                  <c:v>18.748000000000001</c:v>
                </c:pt>
                <c:pt idx="246">
                  <c:v>18.890999999999998</c:v>
                </c:pt>
                <c:pt idx="247">
                  <c:v>19.175000000000001</c:v>
                </c:pt>
                <c:pt idx="248">
                  <c:v>19.411000000000001</c:v>
                </c:pt>
                <c:pt idx="249">
                  <c:v>19.638999999999999</c:v>
                </c:pt>
                <c:pt idx="250">
                  <c:v>19.863</c:v>
                </c:pt>
                <c:pt idx="251">
                  <c:v>20.146999999999998</c:v>
                </c:pt>
                <c:pt idx="252">
                  <c:v>20.338999999999999</c:v>
                </c:pt>
                <c:pt idx="253">
                  <c:v>20.524000000000001</c:v>
                </c:pt>
                <c:pt idx="254">
                  <c:v>20.768000000000001</c:v>
                </c:pt>
                <c:pt idx="255">
                  <c:v>20.972000000000001</c:v>
                </c:pt>
                <c:pt idx="256">
                  <c:v>21.259</c:v>
                </c:pt>
                <c:pt idx="257">
                  <c:v>21.466999999999999</c:v>
                </c:pt>
                <c:pt idx="258">
                  <c:v>21.704000000000001</c:v>
                </c:pt>
                <c:pt idx="259">
                  <c:v>21.884</c:v>
                </c:pt>
                <c:pt idx="260">
                  <c:v>22.04</c:v>
                </c:pt>
                <c:pt idx="261">
                  <c:v>22.234999999999999</c:v>
                </c:pt>
                <c:pt idx="262">
                  <c:v>22.391999999999999</c:v>
                </c:pt>
                <c:pt idx="263">
                  <c:v>22.658999999999999</c:v>
                </c:pt>
                <c:pt idx="264">
                  <c:v>22.914999999999999</c:v>
                </c:pt>
                <c:pt idx="265">
                  <c:v>23.183</c:v>
                </c:pt>
                <c:pt idx="266">
                  <c:v>23.456</c:v>
                </c:pt>
                <c:pt idx="267">
                  <c:v>23.702999999999999</c:v>
                </c:pt>
                <c:pt idx="268">
                  <c:v>23.971</c:v>
                </c:pt>
                <c:pt idx="269">
                  <c:v>24.256</c:v>
                </c:pt>
                <c:pt idx="270">
                  <c:v>24.530999999999999</c:v>
                </c:pt>
                <c:pt idx="271">
                  <c:v>24.795999999999999</c:v>
                </c:pt>
                <c:pt idx="272">
                  <c:v>25.050999999999998</c:v>
                </c:pt>
                <c:pt idx="273">
                  <c:v>25.318999999999999</c:v>
                </c:pt>
                <c:pt idx="274">
                  <c:v>25.619</c:v>
                </c:pt>
                <c:pt idx="275">
                  <c:v>25.902999999999999</c:v>
                </c:pt>
                <c:pt idx="276">
                  <c:v>26.184000000000001</c:v>
                </c:pt>
                <c:pt idx="277">
                  <c:v>26.483000000000001</c:v>
                </c:pt>
                <c:pt idx="278">
                  <c:v>26.788</c:v>
                </c:pt>
                <c:pt idx="279">
                  <c:v>26.971</c:v>
                </c:pt>
                <c:pt idx="280">
                  <c:v>27.228000000000002</c:v>
                </c:pt>
                <c:pt idx="281">
                  <c:v>27.527999999999999</c:v>
                </c:pt>
                <c:pt idx="282">
                  <c:v>27.844000000000001</c:v>
                </c:pt>
                <c:pt idx="283">
                  <c:v>28.111000000000001</c:v>
                </c:pt>
                <c:pt idx="284">
                  <c:v>28.448</c:v>
                </c:pt>
                <c:pt idx="285">
                  <c:v>28.763999999999999</c:v>
                </c:pt>
                <c:pt idx="286">
                  <c:v>29.039000000000001</c:v>
                </c:pt>
                <c:pt idx="287">
                  <c:v>29.327000000000002</c:v>
                </c:pt>
                <c:pt idx="288">
                  <c:v>29.675000000000001</c:v>
                </c:pt>
                <c:pt idx="289">
                  <c:v>29.956</c:v>
                </c:pt>
                <c:pt idx="290">
                  <c:v>30.231000000000002</c:v>
                </c:pt>
                <c:pt idx="291">
                  <c:v>30.6</c:v>
                </c:pt>
                <c:pt idx="292">
                  <c:v>30.975000000000001</c:v>
                </c:pt>
                <c:pt idx="293">
                  <c:v>31.279</c:v>
                </c:pt>
                <c:pt idx="294">
                  <c:v>31.603999999999999</c:v>
                </c:pt>
                <c:pt idx="295">
                  <c:v>31.931999999999999</c:v>
                </c:pt>
                <c:pt idx="296">
                  <c:v>32.271000000000001</c:v>
                </c:pt>
                <c:pt idx="297">
                  <c:v>32.582999999999998</c:v>
                </c:pt>
                <c:pt idx="298">
                  <c:v>32.906999999999996</c:v>
                </c:pt>
                <c:pt idx="299">
                  <c:v>33.256</c:v>
                </c:pt>
                <c:pt idx="300">
                  <c:v>33.598999999999997</c:v>
                </c:pt>
                <c:pt idx="301">
                  <c:v>33.972000000000001</c:v>
                </c:pt>
                <c:pt idx="302">
                  <c:v>34.295000000000002</c:v>
                </c:pt>
                <c:pt idx="303">
                  <c:v>34.619</c:v>
                </c:pt>
                <c:pt idx="304">
                  <c:v>34.988</c:v>
                </c:pt>
                <c:pt idx="305">
                  <c:v>35.354999999999997</c:v>
                </c:pt>
                <c:pt idx="306">
                  <c:v>35.695</c:v>
                </c:pt>
                <c:pt idx="307">
                  <c:v>36.027000000000001</c:v>
                </c:pt>
                <c:pt idx="308">
                  <c:v>36.411999999999999</c:v>
                </c:pt>
                <c:pt idx="309">
                  <c:v>36.768000000000001</c:v>
                </c:pt>
                <c:pt idx="310">
                  <c:v>37.103999999999999</c:v>
                </c:pt>
                <c:pt idx="311">
                  <c:v>37.503</c:v>
                </c:pt>
                <c:pt idx="312">
                  <c:v>37.840000000000003</c:v>
                </c:pt>
                <c:pt idx="313">
                  <c:v>38.204000000000001</c:v>
                </c:pt>
                <c:pt idx="314">
                  <c:v>39.067999999999998</c:v>
                </c:pt>
                <c:pt idx="315">
                  <c:v>39.316000000000003</c:v>
                </c:pt>
                <c:pt idx="316">
                  <c:v>39.787999999999997</c:v>
                </c:pt>
                <c:pt idx="317">
                  <c:v>40.203000000000003</c:v>
                </c:pt>
                <c:pt idx="318">
                  <c:v>40.587000000000003</c:v>
                </c:pt>
                <c:pt idx="319">
                  <c:v>41.003</c:v>
                </c:pt>
                <c:pt idx="320">
                  <c:v>41.423000000000002</c:v>
                </c:pt>
                <c:pt idx="321">
                  <c:v>41.819000000000003</c:v>
                </c:pt>
                <c:pt idx="322">
                  <c:v>42.183999999999997</c:v>
                </c:pt>
                <c:pt idx="323">
                  <c:v>42.612000000000002</c:v>
                </c:pt>
                <c:pt idx="324">
                  <c:v>43.058999999999997</c:v>
                </c:pt>
                <c:pt idx="325">
                  <c:v>43.482999999999997</c:v>
                </c:pt>
                <c:pt idx="326">
                  <c:v>43.904000000000003</c:v>
                </c:pt>
                <c:pt idx="327">
                  <c:v>44.344000000000001</c:v>
                </c:pt>
                <c:pt idx="328">
                  <c:v>44.811</c:v>
                </c:pt>
                <c:pt idx="329">
                  <c:v>45.298999999999999</c:v>
                </c:pt>
                <c:pt idx="330">
                  <c:v>45.747999999999998</c:v>
                </c:pt>
                <c:pt idx="331">
                  <c:v>46.167999999999999</c:v>
                </c:pt>
                <c:pt idx="332">
                  <c:v>46.622999999999998</c:v>
                </c:pt>
                <c:pt idx="333">
                  <c:v>47.067</c:v>
                </c:pt>
                <c:pt idx="334">
                  <c:v>47.564</c:v>
                </c:pt>
                <c:pt idx="335">
                  <c:v>47.978999999999999</c:v>
                </c:pt>
                <c:pt idx="336">
                  <c:v>48.215000000000003</c:v>
                </c:pt>
                <c:pt idx="337">
                  <c:v>48.572000000000003</c:v>
                </c:pt>
                <c:pt idx="338">
                  <c:v>49.304000000000002</c:v>
                </c:pt>
                <c:pt idx="339">
                  <c:v>49.787999999999997</c:v>
                </c:pt>
                <c:pt idx="340">
                  <c:v>50.195</c:v>
                </c:pt>
                <c:pt idx="341">
                  <c:v>50.648000000000003</c:v>
                </c:pt>
                <c:pt idx="342">
                  <c:v>51.084000000000003</c:v>
                </c:pt>
                <c:pt idx="343">
                  <c:v>51.7</c:v>
                </c:pt>
                <c:pt idx="344">
                  <c:v>52.148000000000003</c:v>
                </c:pt>
                <c:pt idx="345">
                  <c:v>52.622999999999998</c:v>
                </c:pt>
                <c:pt idx="346">
                  <c:v>53.058999999999997</c:v>
                </c:pt>
                <c:pt idx="347">
                  <c:v>53.603999999999999</c:v>
                </c:pt>
                <c:pt idx="348">
                  <c:v>53.908000000000001</c:v>
                </c:pt>
                <c:pt idx="349">
                  <c:v>54.456000000000003</c:v>
                </c:pt>
                <c:pt idx="350">
                  <c:v>54.927</c:v>
                </c:pt>
                <c:pt idx="351">
                  <c:v>55.384</c:v>
                </c:pt>
                <c:pt idx="352">
                  <c:v>55.8</c:v>
                </c:pt>
                <c:pt idx="353">
                  <c:v>56.304000000000002</c:v>
                </c:pt>
                <c:pt idx="354">
                  <c:v>56.704000000000001</c:v>
                </c:pt>
                <c:pt idx="355">
                  <c:v>57.235999999999997</c:v>
                </c:pt>
                <c:pt idx="356">
                  <c:v>57.439</c:v>
                </c:pt>
                <c:pt idx="357">
                  <c:v>58.039000000000001</c:v>
                </c:pt>
                <c:pt idx="358">
                  <c:v>58.436</c:v>
                </c:pt>
                <c:pt idx="359">
                  <c:v>59.027999999999999</c:v>
                </c:pt>
                <c:pt idx="360">
                  <c:v>59.466999999999999</c:v>
                </c:pt>
                <c:pt idx="361">
                  <c:v>59.996000000000002</c:v>
                </c:pt>
                <c:pt idx="362">
                  <c:v>60.404000000000003</c:v>
                </c:pt>
                <c:pt idx="363">
                  <c:v>60.88</c:v>
                </c:pt>
                <c:pt idx="364">
                  <c:v>61.44</c:v>
                </c:pt>
                <c:pt idx="365">
                  <c:v>61.915999999999997</c:v>
                </c:pt>
                <c:pt idx="366">
                  <c:v>62.411999999999999</c:v>
                </c:pt>
                <c:pt idx="367">
                  <c:v>62.975000000000001</c:v>
                </c:pt>
                <c:pt idx="368">
                  <c:v>63.435000000000002</c:v>
                </c:pt>
                <c:pt idx="369">
                  <c:v>63.935000000000002</c:v>
                </c:pt>
                <c:pt idx="370">
                  <c:v>64.471999999999994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E4AA-46BE-8C23-270A6C9950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59580831"/>
        <c:axId val="755858575"/>
      </c:scatterChart>
      <c:valAx>
        <c:axId val="7595808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 binders (also = # rewrites)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5858575"/>
        <c:crosses val="autoZero"/>
        <c:crossBetween val="midCat"/>
      </c:valAx>
      <c:valAx>
        <c:axId val="755858575"/>
        <c:scaling>
          <c:orientation val="minMax"/>
          <c:max val="6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958083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egendEntry>
        <c:idx val="3"/>
        <c:delete val="1"/>
      </c:legendEntry>
      <c:legendEntry>
        <c:idx val="4"/>
        <c:delete val="1"/>
      </c:legendEntry>
      <c:legendEntry>
        <c:idx val="5"/>
        <c:delete val="1"/>
      </c:legendEntry>
      <c:layout>
        <c:manualLayout>
          <c:xMode val="edge"/>
          <c:yMode val="edge"/>
          <c:x val="0.66468517590921716"/>
          <c:y val="3.3885877276946974E-2"/>
          <c:w val="0.32150027243276519"/>
          <c:h val="0.4867209558487534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8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A6395-4B3E-45BE-BBF4-80E52852EDC4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95CA1-5858-49CA-99A0-66878132C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361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95CA1-5858-49CA-99A0-66878132C72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36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28521-15EF-4CF6-8E06-086C5CB4A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D86B93-847F-4B28-BCDA-CBC10CF29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91DC0-4AE7-469E-8448-8289E4726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Coq Workshop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5A36F-F50A-4BD2-AB30-29DFE7EC0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AE18F-3923-49D9-A44B-57C7FC5B3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FBC5-074D-4C66-ACEB-F88C760FD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92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18C86-6717-4D9D-A33A-1F28D8AEE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CDF141-73E9-450E-988A-5B969D4794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D378EB-630A-4352-B398-2BA77D8FE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Coq Workshop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48866-B98A-4F46-83F9-13D44A024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8FCB4-3904-429D-9812-B8B609F85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FBC5-074D-4C66-ACEB-F88C760FD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123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D34E30-BCF0-4D8E-A95F-2C585CBB98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627428-577B-440B-BE2F-A189862D49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98364-14F2-4602-98F7-AB9697A62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Coq Workshop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3C18E-2F23-4465-BF80-8A9634109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7CDCB-7C94-4870-AD91-1992F7397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FBC5-074D-4C66-ACEB-F88C760FD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066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D47E7-1AFC-4967-AAE9-87D8B3D67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D1B35-D5E0-4800-8FDC-272DD512B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9200C-E482-4C0C-B7CA-A5756D6E7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Coq Workshop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F6384-1573-46AA-BC4C-6CB5128C6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7FC53-8B56-4FFE-B7D4-F0963CBCF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FBC5-074D-4C66-ACEB-F88C760FD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583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BE24F-8E92-4C5A-B4AA-5FE68102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9200BF-273A-4B97-AB99-C703A1E89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A1A67-D1F7-4F70-BFED-BADE375F8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Coq Workshop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DF511-1ED0-421A-8F7D-6B2DF1851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E52D0-F1C8-4E1B-9E21-3FF7D4DD1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FBC5-074D-4C66-ACEB-F88C760FD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73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37983-849D-4D0F-B909-57AEBD5E2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54A30-AF8B-4CA7-97D2-91E1E1505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3BB7D7-B6C4-42EF-8357-37ECB4F267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DC4A4D-29F0-45C1-954A-5AE7FD4A2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Coq Workshop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B2EA1A-BBBE-4924-9D31-25DCE55E6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9BF9D-B65F-4D63-980C-DD908F195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FBC5-074D-4C66-ACEB-F88C760FD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60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73A57-FD0D-4FF0-B21E-330738688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16D1F-6484-41B3-8575-DCD8FABFD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B9381-AC7C-4851-991E-853914028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C7D19F-8AAD-402A-97AB-17A3A4962C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1DED4D-46DD-47E6-9DE5-87961BA0E3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0A19A4-3F3D-4D66-B382-1B9FED0C1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Coq Workshop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8F04E5-D3FA-474E-A853-A26B55B9D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8BED26-63A3-44FC-A68E-F450E8ADF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FBC5-074D-4C66-ACEB-F88C760FD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78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8D9EE-95E5-4BEC-8C6C-1DCC6E7A9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39314A-4507-40BC-9791-E7C2B5611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Coq Workshop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7C9991-4355-44B3-B598-D7C995267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A8C6FC-B7A0-498D-8E33-4307ECE2F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FBC5-074D-4C66-ACEB-F88C760FD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476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4B8C21-9CB3-4F63-9EDA-B869D5FA9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Coq Workshop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6ACD6E-4DAB-430F-93DB-460774AF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6E4D42-0F92-4E88-891D-F1121290A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FBC5-074D-4C66-ACEB-F88C760FD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892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A8C4A-176C-43B3-B4B7-11E03B1C4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9527A-FB2D-43C3-8EE0-3328B776B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50DF4-51F4-4637-94CA-0A439B6E9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9FECE1-E8D4-434C-B067-99CD5FB5A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Coq Workshop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2A43F4-59CE-423A-AE50-A31F2BA37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9B44B9-F126-4616-9887-38D4E9865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FBC5-074D-4C66-ACEB-F88C760FD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06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1B303-DBA0-4321-9785-2D0B069B9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35FDE4-EE1B-4D1E-8D70-CD2533FEDA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E7AC7-7A94-4095-BAC6-B707D265E9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0F8D2-A0A9-41A4-8415-D451C2B3C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Coq Workshop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428B46-35FE-4AF8-B46D-1E3A1AFA0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C5DC5-E677-42DA-8B79-BD14D684F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FBC5-074D-4C66-ACEB-F88C760FD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139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BC55AD-CC6B-450C-98D1-E98252A0F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C3B08-E6A5-4C3B-A68B-F083D4471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C99D5-9FA5-4D98-A1D4-537D713186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Coq Workshop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D7184-B546-4C1B-8CD8-992FC07BEA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4408D-DCEA-4871-B775-C8F872F4CD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2DFBC5-074D-4C66-ACEB-F88C760FD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012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q/coq/issues/16172" TargetMode="External"/><Relationship Id="rId2" Type="http://schemas.openxmlformats.org/officeDocument/2006/relationships/hyperlink" Target="https://github.com/coq/coq/issues/11887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coq/coq/pull/374" TargetMode="External"/><Relationship Id="rId4" Type="http://schemas.openxmlformats.org/officeDocument/2006/relationships/hyperlink" Target="https://github.com/coq/coq/issues/16290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oq/coq/issues/7933" TargetMode="External"/><Relationship Id="rId13" Type="http://schemas.openxmlformats.org/officeDocument/2006/relationships/hyperlink" Target="https://github.com/coq/coq/issues/13338" TargetMode="External"/><Relationship Id="rId18" Type="http://schemas.openxmlformats.org/officeDocument/2006/relationships/hyperlink" Target="https://github.com/coq/coq/issues/15596" TargetMode="External"/><Relationship Id="rId3" Type="http://schemas.openxmlformats.org/officeDocument/2006/relationships/hyperlink" Target="https://github.com/coq/coq/issues/8304" TargetMode="External"/><Relationship Id="rId21" Type="http://schemas.openxmlformats.org/officeDocument/2006/relationships/hyperlink" Target="https://github.com/coq/coq/issues/11973" TargetMode="External"/><Relationship Id="rId7" Type="http://schemas.openxmlformats.org/officeDocument/2006/relationships/hyperlink" Target="https://github.com/coq/coq/issues/13708" TargetMode="External"/><Relationship Id="rId12" Type="http://schemas.openxmlformats.org/officeDocument/2006/relationships/hyperlink" Target="https://github.com/coq/coq/issues/10969" TargetMode="External"/><Relationship Id="rId17" Type="http://schemas.openxmlformats.org/officeDocument/2006/relationships/hyperlink" Target="https://github.com/coq/coq/issues/3921" TargetMode="External"/><Relationship Id="rId2" Type="http://schemas.openxmlformats.org/officeDocument/2006/relationships/hyperlink" Target="https://github.com/coq/coq/issues/6101" TargetMode="External"/><Relationship Id="rId16" Type="http://schemas.openxmlformats.org/officeDocument/2006/relationships/hyperlink" Target="https://github.com/coq/coq/issues/3795" TargetMode="External"/><Relationship Id="rId20" Type="http://schemas.openxmlformats.org/officeDocument/2006/relationships/hyperlink" Target="https://github.com/coq/coq/issues/1574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oq/coq/issues/13576" TargetMode="External"/><Relationship Id="rId11" Type="http://schemas.openxmlformats.org/officeDocument/2006/relationships/hyperlink" Target="https://github.com/coq/coq/issues/9287" TargetMode="External"/><Relationship Id="rId24" Type="http://schemas.openxmlformats.org/officeDocument/2006/relationships/hyperlink" Target="https://github.com/coq/coq/issues/8823" TargetMode="External"/><Relationship Id="rId5" Type="http://schemas.openxmlformats.org/officeDocument/2006/relationships/hyperlink" Target="https://github.com/coq/coq/issues/12524" TargetMode="External"/><Relationship Id="rId15" Type="http://schemas.openxmlformats.org/officeDocument/2006/relationships/hyperlink" Target="https://github.com/coq/coq/issues/15593" TargetMode="External"/><Relationship Id="rId23" Type="http://schemas.openxmlformats.org/officeDocument/2006/relationships/hyperlink" Target="https://github.com/coq/coq/issues/4977" TargetMode="External"/><Relationship Id="rId10" Type="http://schemas.openxmlformats.org/officeDocument/2006/relationships/hyperlink" Target="https://github.com/coq/coq/issues/9286" TargetMode="External"/><Relationship Id="rId19" Type="http://schemas.openxmlformats.org/officeDocument/2006/relationships/hyperlink" Target="https://github.com/coq/coq/issues/15701" TargetMode="External"/><Relationship Id="rId4" Type="http://schemas.openxmlformats.org/officeDocument/2006/relationships/hyperlink" Target="https://github.com/coq/coq/issues/8822" TargetMode="External"/><Relationship Id="rId9" Type="http://schemas.openxmlformats.org/officeDocument/2006/relationships/hyperlink" Target="https://github.com/coq/coq/issues/9283" TargetMode="External"/><Relationship Id="rId14" Type="http://schemas.openxmlformats.org/officeDocument/2006/relationships/hyperlink" Target="https://github.com/coq/coq/issues/13346" TargetMode="External"/><Relationship Id="rId22" Type="http://schemas.openxmlformats.org/officeDocument/2006/relationships/hyperlink" Target="https://github.com/coq/coq/issues/14488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D7762-22AD-45B2-B163-FCEBD275AD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10 Years of </a:t>
            </a:r>
            <a:r>
              <a:rPr lang="en-US" dirty="0" err="1"/>
              <a:t>Superlinear</a:t>
            </a:r>
            <a:r>
              <a:rPr lang="en-US" dirty="0"/>
              <a:t> Slowness in Coq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2DFAAE-77F3-4108-B2F9-372BA37B03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</a:t>
            </a:r>
            <a:r>
              <a:rPr lang="en-US" b="1" dirty="0"/>
              <a:t>Jason Gross</a:t>
            </a:r>
            <a:r>
              <a:rPr lang="en-US" dirty="0"/>
              <a:t> and Andres </a:t>
            </a:r>
            <a:r>
              <a:rPr lang="en-US" dirty="0" err="1"/>
              <a:t>Erbsen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5F75C-92E1-472E-BA82-9A90FA366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FBC5-074D-4C66-ACEB-F88C760FD44F}" type="slidenum">
              <a:rPr lang="en-US" smtClean="0"/>
              <a:t>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00AEDE-4A97-4824-9AF4-8D7BEB4B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Coq Workshop 2022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5B900AF-5D32-4034-B5FB-0DF72759B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3518" y="5526369"/>
            <a:ext cx="1604963" cy="82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82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86AB4-59C8-40D4-AE07-D0CC82A38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en-US" dirty="0"/>
              <a:t>What’s Hard About Conversion,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4E30B-6A4C-4DE8-9ECC-1873844AE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23141" cy="5032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Let’s unify</a:t>
            </a: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  fact 10   ≡   10 ⋅ fact 9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We have four choices: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1. Heuristically reduce factorial on the left one step (desired in this case)</a:t>
            </a: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10 ⋅ fact 9   ≡   10 ⋅ fact 9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2. Heuristically reduce multiplication on the right one step (very bad)</a:t>
            </a: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fact 10  ≡  fact 9 + 9 ⋅ fact 9</a:t>
            </a: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        fact 10  ≡  fact 9 + fact 9 + 8 ⋅ fact 9</a:t>
            </a:r>
          </a:p>
          <a:p>
            <a:pPr marL="0" indent="0" algn="ctr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38D50-D086-4755-AA3C-476D896B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Coq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9A4BB-EFB1-4A52-8E59-F6B0D61B8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FBC5-074D-4C66-ACEB-F88C760FD44F}" type="slidenum">
              <a:rPr lang="en-US" smtClean="0"/>
              <a:t>10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E5BCDC-718A-46E6-B9CE-8AC039DE354F}"/>
              </a:ext>
            </a:extLst>
          </p:cNvPr>
          <p:cNvSpPr/>
          <p:nvPr/>
        </p:nvSpPr>
        <p:spPr>
          <a:xfrm>
            <a:off x="6047749" y="3572244"/>
            <a:ext cx="7040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rgbClr val="00B050"/>
                  </a:solidFill>
                  <a:prstDash val="solid"/>
                </a:ln>
                <a:solidFill>
                  <a:srgbClr val="92D050"/>
                </a:solidFill>
              </a:rPr>
              <a:t>✓</a:t>
            </a:r>
            <a:endParaRPr lang="en-US" sz="5400" b="1" cap="none" spc="0" dirty="0">
              <a:ln w="22225">
                <a:solidFill>
                  <a:srgbClr val="00B050"/>
                </a:solidFill>
                <a:prstDash val="solid"/>
              </a:ln>
              <a:solidFill>
                <a:srgbClr val="92D05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6879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86AB4-59C8-40D4-AE07-D0CC82A38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en-US" dirty="0"/>
              <a:t>What’s Hard About Conversion,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4E30B-6A4C-4DE8-9ECC-1873844AE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23141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Let’s unify</a:t>
            </a: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  fact 10   ≡   10 ⋅ fact 9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We have four choices: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1. Heuristically reduce factorial on the left one step (desired in this case)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2. Heuristically reduce multiplication on the right one step (very bad)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3. Fully reduce both sides (also very slow)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4. Demand conversion hints from the user</a:t>
            </a:r>
          </a:p>
          <a:p>
            <a:pPr marL="0" indent="0">
              <a:buNone/>
            </a:pPr>
            <a:endParaRPr lang="en-US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Unclear what’s best, but (4) should at least be an option.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38D50-D086-4755-AA3C-476D896B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Coq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9A4BB-EFB1-4A52-8E59-F6B0D61B8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FBC5-074D-4C66-ACEB-F88C760FD44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28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86AB4-59C8-40D4-AE07-D0CC82A38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en-US" dirty="0" err="1"/>
              <a:t>Superlinearity</a:t>
            </a:r>
            <a:r>
              <a:rPr lang="en-US" dirty="0"/>
              <a:t>: </a:t>
            </a:r>
            <a:r>
              <a:rPr lang="en-US" strike="sngStrike" dirty="0"/>
              <a:t>4,000 Millenia</a:t>
            </a:r>
            <a:r>
              <a:rPr lang="en-US" dirty="0"/>
              <a:t> is Too Long!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38D50-D086-4755-AA3C-476D896B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Coq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9A4BB-EFB1-4A52-8E59-F6B0D61B8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FBC5-074D-4C66-ACEB-F88C760FD44F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1248789-EE94-4DFE-A9D8-F7FD6720AB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1795001"/>
              </p:ext>
            </p:extLst>
          </p:nvPr>
        </p:nvGraphicFramePr>
        <p:xfrm>
          <a:off x="2335503" y="1825624"/>
          <a:ext cx="7520994" cy="43513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64011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86AB4-59C8-40D4-AE07-D0CC82A38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en-US" dirty="0" err="1"/>
              <a:t>Superlinearity</a:t>
            </a:r>
            <a:r>
              <a:rPr lang="en-US" dirty="0"/>
              <a:t>: Exponential is Too Slow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38D50-D086-4755-AA3C-476D896B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Coq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9A4BB-EFB1-4A52-8E59-F6B0D61B8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FBC5-074D-4C66-ACEB-F88C760FD44F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1248789-EE94-4DFE-A9D8-F7FD6720AB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1393849"/>
              </p:ext>
            </p:extLst>
          </p:nvPr>
        </p:nvGraphicFramePr>
        <p:xfrm>
          <a:off x="2335503" y="1825624"/>
          <a:ext cx="7520994" cy="43513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0966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86AB4-59C8-40D4-AE07-D0CC82A38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 is Everywhere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4E30B-6A4C-4DE8-9ECC-1873844AE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cs typeface="Courier New" panose="02070309020205020404" pitchFamily="49" charset="0"/>
              </a:rPr>
              <a:t>Fixpoint refolding: 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cbn</a:t>
            </a:r>
            <a:r>
              <a:rPr lang="en-US" dirty="0"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simpl</a:t>
            </a:r>
            <a:r>
              <a:rPr lang="en-US" dirty="0"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hnf</a:t>
            </a:r>
            <a:r>
              <a:rPr lang="en-US" dirty="0">
                <a:cs typeface="Courier New" panose="020703090202050204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intro</a:t>
            </a:r>
            <a:r>
              <a:rPr lang="en-US" dirty="0">
                <a:cs typeface="Courier New" panose="02070309020205020404" pitchFamily="49" charset="0"/>
              </a:rPr>
              <a:t>, inductive type checking, formerly type inference; performance depends on size of fixpoint body (</a:t>
            </a:r>
            <a:r>
              <a:rPr lang="en-US" dirty="0">
                <a:hlinkClick r:id="rId2"/>
              </a:rPr>
              <a:t>coq/coq#11887</a:t>
            </a:r>
            <a:r>
              <a:rPr lang="en-US" dirty="0"/>
              <a:t>)</a:t>
            </a:r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Extraction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coq/coq#16172</a:t>
            </a:r>
            <a:r>
              <a:rPr lang="en-US" dirty="0"/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decide equality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coq/coq#16290</a:t>
            </a:r>
            <a:r>
              <a:rPr lang="en-US" dirty="0"/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set</a:t>
            </a:r>
            <a:r>
              <a:rPr lang="en-US" dirty="0"/>
              <a:t> (occurs modulo unification when there are holes)</a:t>
            </a:r>
          </a:p>
          <a:p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destruct</a:t>
            </a:r>
            <a:r>
              <a:rPr lang="en-US" dirty="0"/>
              <a:t> (inductive type extraction, pattern, convoying, </a:t>
            </a:r>
            <a:r>
              <a:rPr lang="en-US" dirty="0" err="1"/>
              <a:t>retypechecking</a:t>
            </a:r>
            <a:r>
              <a:rPr lang="en-US" dirty="0"/>
              <a:t> goal/context; see also </a:t>
            </a:r>
            <a:r>
              <a:rPr lang="en-US" dirty="0">
                <a:hlinkClick r:id="rId5"/>
              </a:rPr>
              <a:t>coq/coq#374</a:t>
            </a:r>
            <a:r>
              <a:rPr lang="en-US" dirty="0"/>
              <a:t>)</a:t>
            </a:r>
          </a:p>
          <a:p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clearbody</a:t>
            </a:r>
            <a:r>
              <a:rPr lang="en-US" dirty="0"/>
              <a:t> (needed to ensure well-typing)</a:t>
            </a:r>
          </a:p>
          <a:p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rewrite</a:t>
            </a:r>
            <a:r>
              <a:rPr lang="en-US" dirty="0"/>
              <a:t> (sometimes desirable, but no way to turn off modulo unification/conversion)</a:t>
            </a:r>
          </a:p>
          <a:p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apply</a:t>
            </a:r>
            <a:r>
              <a:rPr lang="en-US" dirty="0"/>
              <a:t> (often desirable, but hard to control)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38D50-D086-4755-AA3C-476D896B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Coq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9A4BB-EFB1-4A52-8E59-F6B0D61B8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FBC5-074D-4C66-ACEB-F88C760FD44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8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86AB4-59C8-40D4-AE07-D0CC82A38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/>
              <a:t>Whack-a-Mole: Contexts, Term Size, and </a:t>
            </a:r>
            <a:r>
              <a:rPr lang="en-US" dirty="0" err="1"/>
              <a:t>Evars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4E30B-6A4C-4DE8-9ECC-1873844AE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889259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Setup: Imperative code inside weakest precondition (wp) predicate</a:t>
            </a:r>
          </a:p>
          <a:p>
            <a:pPr marL="0" indent="0">
              <a:buNone/>
            </a:pPr>
            <a:r>
              <a:rPr lang="en-US" dirty="0">
                <a:solidFill>
                  <a:srgbClr val="E8813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Theorem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my_function_correct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: </a:t>
            </a:r>
            <a:r>
              <a:rPr lang="en-US" dirty="0" err="1">
                <a:solidFill>
                  <a:srgbClr val="D73A4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forall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state,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my_precondition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state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→ 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weakest_precondition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state 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my_function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postcondition.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38D50-D086-4755-AA3C-476D896B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Coq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9A4BB-EFB1-4A52-8E59-F6B0D61B8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FBC5-074D-4C66-ACEB-F88C760FD44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00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86AB4-59C8-40D4-AE07-D0CC82A38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/>
              <a:t>Whack-a-Mole: Contexts, Term Size, and </a:t>
            </a:r>
            <a:r>
              <a:rPr lang="en-US" dirty="0" err="1"/>
              <a:t>Evars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4E30B-6A4C-4DE8-9ECC-1873844AE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 numCol="2">
            <a:noAutofit/>
          </a:bodyPr>
          <a:lstStyle/>
          <a:p>
            <a:pPr marL="0" indent="0">
              <a:buNone/>
            </a:pPr>
            <a:r>
              <a:rPr lang="en-US" dirty="0"/>
              <a:t>Real example: verifying chacha20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err="1">
                <a:latin typeface="Consolas" panose="020B0609020204030204" pitchFamily="49" charset="0"/>
              </a:rPr>
              <a:t>my_function</a:t>
            </a:r>
            <a:r>
              <a:rPr lang="en-US" sz="1400" dirty="0">
                <a:latin typeface="Consolas" panose="020B0609020204030204" pitchFamily="49" charset="0"/>
              </a:rPr>
              <a:t> := …; </a:t>
            </a:r>
            <a:r>
              <a:rPr lang="en-US" sz="1400" dirty="0" err="1">
                <a:latin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</a:rPr>
              <a:t> = 0; while (</a:t>
            </a:r>
            <a:r>
              <a:rPr lang="en-US" sz="1400" dirty="0" err="1">
                <a:latin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</a:rPr>
              <a:t> &lt; 10) { </a:t>
            </a:r>
            <a:r>
              <a:rPr lang="en-US" sz="1400" dirty="0" err="1">
                <a:latin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</a:rPr>
              <a:t> += 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    x0  += x4 ; x12 ^= x0 ; x12 &lt;&lt;&lt;= 16;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    x8  += x12; x4  ^= x8 ; x4  &lt;&lt;&lt;= 12;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    x0  += x4 ; x12 ^= x0 ; x12 &lt;&lt;&lt;= 8;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    x8  += x12; x4  ^= x8 ; x4  &lt;&lt;&lt;= 7;</a:t>
            </a:r>
            <a:br>
              <a:rPr lang="en-US" sz="1400" dirty="0">
                <a:latin typeface="Consolas" panose="020B0609020204030204" pitchFamily="49" charset="0"/>
              </a:rPr>
            </a:b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 x1  += x5 ; x13 ^= x1 ; x13 &lt;&lt;&lt;= 16;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 x9  += x13; x5  ^= x9 ; x5  &lt;&lt;&lt;= 12;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 x1  += x5 ; x13 ^= x1 ; x13 &lt;&lt;&lt;= 8;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 x9  += x13; x5  ^= x9 ; x5  &lt;&lt;&lt;= 7;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 x2  += x6 ; x14 ^= x2 ; x14 &lt;&lt;&lt;= 16;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 x10 += x14; x6  ^= x10; x6  &lt;&lt;&lt;= 12;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 x2  += x6 ; x14 ^= x2 ; x14 &lt;&lt;&lt;= 8;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 x10 += x14; x6  ^= x10; x6  &lt;&lt;&lt;= 7;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 x3  += x7 ; x15 ^= x3 ; x15 &lt;&lt;&lt;= 16;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 x11 += x15; x7  ^= x11; x7  &lt;&lt;&lt;= 12;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 x3  += x7 ; x15 ^= x3 ; x15 &lt;&lt;&lt;= 8;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 x11 += x15; x7  ^= x11; x7  &lt;&lt;&lt;= 7;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 x0  += x5 ; x15 ^= x0 ; x15 &lt;&lt;&lt;= 16;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 x10 += x15; x5  ^= x10; x5  &lt;&lt;&lt;= 12;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 x0  += x5 ; x15 ^= x0 ; x15 &lt;&lt;&lt;= 8;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 x10 += x15; x5  ^= x10; x5  &lt;&lt;&lt;= 7;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 x1  += x6 ; x12 ^= x1 ; x12 &lt;&lt;&lt;= 16;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 x11 += x12; x6  ^= x11; x6  &lt;&lt;&lt;= 12;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 x1  += x6 ; x12 ^= x1 ; x12 &lt;&lt;&lt;= 8;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 x11 += x12; x6  ^= x11; x6  &lt;&lt;&lt;= 7;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 x2  += x7 ; x13 ^= x2 ; x13 &lt;&lt;&lt;= 16;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 x8  += x13; x7  ^= x8 ; x7  &lt;&lt;&lt;= 12;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 x2  += x7 ; x13 ^= x2 ; x13 &lt;&lt;&lt;= 8;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 x8  += x13; x7  ^= x8 ; x7  &lt;&lt;&lt;= 7;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 x3  += x4 ; x14 ^= x3 ; x14 &lt;&lt;&lt;= 16;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 x9  += x14; x4  ^= x9 ; x4  &lt;&lt;&lt;= 12;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 x3  += x4 ; x14 ^= x3 ; x14 &lt;&lt;&lt;= 8;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 x9  += x14; x4  ^= x9 ; x4  &lt;&lt;&lt;= 7;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} …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38D50-D086-4755-AA3C-476D896B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Coq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9A4BB-EFB1-4A52-8E59-F6B0D61B8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FBC5-074D-4C66-ACEB-F88C760FD44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55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86AB4-59C8-40D4-AE07-D0CC82A38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/>
              <a:t>Whack-a-Mole: Contexts, Term Size, and </a:t>
            </a:r>
            <a:r>
              <a:rPr lang="en-US" dirty="0" err="1"/>
              <a:t>Evars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E4E30B-6A4C-4DE8-9ECC-1873844AEE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 numCol="1">
                <a:no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Consolas" panose="020B0609020204030204" pitchFamily="49" charset="0"/>
                  </a:rPr>
                  <a:t>…</a:t>
                </a:r>
              </a:p>
              <a:p>
                <a:pPr marL="0" indent="0">
                  <a:buNone/>
                </a:pPr>
                <a:r>
                  <a:rPr lang="en-US" dirty="0" err="1">
                    <a:latin typeface="Consolas" panose="020B0609020204030204" pitchFamily="49" charset="0"/>
                  </a:rPr>
                  <a:t>st</a:t>
                </a:r>
                <a:r>
                  <a:rPr lang="en-US" dirty="0">
                    <a:latin typeface="Consolas" panose="020B0609020204030204" pitchFamily="49" charset="0"/>
                  </a:rPr>
                  <a:t>₀ := …</a:t>
                </a: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onsolas" panose="020B0609020204030204" pitchFamily="49" charset="0"/>
                  </a:rPr>
                  <a:t>===================================================</a:t>
                </a:r>
              </a:p>
              <a:p>
                <a:pPr marL="0" indent="0">
                  <a:buNone/>
                </a:pPr>
                <a:r>
                  <a:rPr lang="en-US" b="0" dirty="0">
                    <a:latin typeface="Consolas" panose="020B0609020204030204" pitchFamily="49" charset="0"/>
                  </a:rPr>
                  <a:t>wp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1200" b="0" i="0" smtClean="0">
                                <a:latin typeface="Consolas" panose="020B0609020204030204" pitchFamily="49" charset="0"/>
                              </a:rPr>
                              <m:t>st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1200" b="0" i="0" smtClean="0">
                                <a:latin typeface="Consolas" panose="020B0609020204030204" pitchFamily="49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eqArr>
                          <m:eqArr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0  +=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4 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12 ^=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0 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12 &lt;&lt;&lt;= 16;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8  +=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12;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4  ^=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8 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4  &lt;&lt;&lt;= 12;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0  +=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4 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12 ^=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0 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12 &lt;&lt;&lt;= 8 ;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0  +=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4 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12 ^=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0 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12 &lt;&lt;&lt;= 8 ;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8  +=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12;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4  ^=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8 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4  &lt;&lt;&lt;= 7 ;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 ...</m:t>
                            </m:r>
                          </m:e>
                        </m:eqAr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post</m:t>
                        </m:r>
                      </m:e>
                    </m:d>
                  </m:oMath>
                </a14:m>
                <a:endParaRPr lang="en-US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E4E30B-6A4C-4DE8-9ECC-1873844AEE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1217" t="-2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38D50-D086-4755-AA3C-476D896B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Coq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9A4BB-EFB1-4A52-8E59-F6B0D61B8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FBC5-074D-4C66-ACEB-F88C760FD44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960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86AB4-59C8-40D4-AE07-D0CC82A38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/>
              <a:t>Whack-a-Mole: Contexts, Term Size, and </a:t>
            </a:r>
            <a:r>
              <a:rPr lang="en-US" dirty="0" err="1"/>
              <a:t>Evars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E4E30B-6A4C-4DE8-9ECC-1873844AEE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 numCol="1">
                <a:no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Consolas" panose="020B0609020204030204" pitchFamily="49" charset="0"/>
                  </a:rPr>
                  <a:t>…</a:t>
                </a:r>
              </a:p>
              <a:p>
                <a:pPr marL="0" indent="0">
                  <a:buNone/>
                </a:pPr>
                <a:r>
                  <a:rPr lang="en-US" dirty="0" err="1">
                    <a:latin typeface="Consolas" panose="020B0609020204030204" pitchFamily="49" charset="0"/>
                  </a:rPr>
                  <a:t>st</a:t>
                </a:r>
                <a:r>
                  <a:rPr lang="en-US" dirty="0">
                    <a:latin typeface="Consolas" panose="020B0609020204030204" pitchFamily="49" charset="0"/>
                  </a:rPr>
                  <a:t>₀ := …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onsolas" panose="020B0609020204030204" pitchFamily="49" charset="0"/>
                  </a:rPr>
                  <a:t>v₀  := ?v</a:t>
                </a:r>
              </a:p>
              <a:p>
                <a:pPr marL="0" indent="0">
                  <a:buNone/>
                </a:pPr>
                <a:r>
                  <a:rPr lang="en-US" dirty="0" err="1">
                    <a:latin typeface="Consolas" panose="020B0609020204030204" pitchFamily="49" charset="0"/>
                  </a:rPr>
                  <a:t>st</a:t>
                </a:r>
                <a:r>
                  <a:rPr lang="en-US" dirty="0">
                    <a:latin typeface="Consolas" panose="020B0609020204030204" pitchFamily="49" charset="0"/>
                  </a:rPr>
                  <a:t>₁ := </a:t>
                </a:r>
                <a:r>
                  <a:rPr lang="en-US" dirty="0" err="1">
                    <a:latin typeface="Consolas" panose="020B0609020204030204" pitchFamily="49" charset="0"/>
                  </a:rPr>
                  <a:t>st</a:t>
                </a:r>
                <a:r>
                  <a:rPr lang="en-US" dirty="0">
                    <a:latin typeface="Consolas" panose="020B0609020204030204" pitchFamily="49" charset="0"/>
                  </a:rPr>
                  <a:t>₀[x0:=v₀]</a:t>
                </a: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onsolas" panose="020B0609020204030204" pitchFamily="49" charset="0"/>
                  </a:rPr>
                  <a:t>===================================================</a:t>
                </a:r>
              </a:p>
              <a:p>
                <a:pPr marL="0" indent="0">
                  <a:buNone/>
                </a:pPr>
                <a:r>
                  <a:rPr lang="en-US" b="0" dirty="0">
                    <a:latin typeface="Consolas" panose="020B0609020204030204" pitchFamily="49" charset="0"/>
                  </a:rPr>
                  <a:t>wp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1200" b="0" i="0" smtClean="0">
                                <a:latin typeface="Consolas" panose="020B0609020204030204" pitchFamily="49" charset="0"/>
                              </a:rPr>
                              <m:t>st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₁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eqArr>
                          <m:eqArr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sz="1200" dirty="0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0  += </m:t>
                            </m:r>
                            <m:r>
                              <m:rPr>
                                <m:nor/>
                              </m:rPr>
                              <a:rPr lang="en-US" sz="1200" dirty="0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4 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12 ^=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0 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12 &lt;&lt;&lt;= 16;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8  +=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12;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4  ^=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8 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4  &lt;&lt;&lt;= 12;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0  +=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4 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12 ^=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0 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12 &lt;&lt;&lt;= 8 ;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0  +=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4 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12 ^=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0 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12 &lt;&lt;&lt;= 8 ;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8  +=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12;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4  ^=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8 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4  &lt;&lt;&lt;= 7 ;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 ...</m:t>
                            </m:r>
                          </m:e>
                        </m:eqAr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post</m:t>
                        </m:r>
                      </m:e>
                    </m:d>
                  </m:oMath>
                </a14:m>
                <a:endParaRPr lang="en-US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E4E30B-6A4C-4DE8-9ECC-1873844AEE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1217" t="-2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38D50-D086-4755-AA3C-476D896B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Coq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9A4BB-EFB1-4A52-8E59-F6B0D61B8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FBC5-074D-4C66-ACEB-F88C760FD44F}" type="slidenum">
              <a:rPr lang="en-US" smtClean="0"/>
              <a:t>18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5324B-9911-4BBD-91C9-B1A6D7248115}"/>
              </a:ext>
            </a:extLst>
          </p:cNvPr>
          <p:cNvSpPr/>
          <p:nvPr/>
        </p:nvSpPr>
        <p:spPr>
          <a:xfrm>
            <a:off x="6314303" y="5338119"/>
            <a:ext cx="4522573" cy="128969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exists v0 v4,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 ⟦x0⟧</a:t>
            </a:r>
            <a:r>
              <a:rPr lang="en-US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st₀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= Some v0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/\ ⟦x4⟧</a:t>
            </a:r>
            <a:r>
              <a:rPr lang="en-US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st₀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= Some v4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/\ v0 + v4</a:t>
            </a:r>
            <a:r>
              <a:rPr lang="en-US" baseline="-25000" dirty="0">
                <a:solidFill>
                  <a:schemeClr val="bg1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=      ?v</a:t>
            </a:r>
          </a:p>
        </p:txBody>
      </p:sp>
    </p:spTree>
    <p:extLst>
      <p:ext uri="{BB962C8B-B14F-4D97-AF65-F5344CB8AC3E}">
        <p14:creationId xmlns:p14="http://schemas.microsoft.com/office/powerpoint/2010/main" val="2041403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86AB4-59C8-40D4-AE07-D0CC82A38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/>
              <a:t>Whack-a-Mole: Contexts, Term Size, and </a:t>
            </a:r>
            <a:r>
              <a:rPr lang="en-US" dirty="0" err="1"/>
              <a:t>Evars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E4E30B-6A4C-4DE8-9ECC-1873844AEE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 numCol="1">
                <a:no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latin typeface="Consolas" panose="020B0609020204030204" pitchFamily="49" charset="0"/>
                  </a:rPr>
                  <a:t>…</a:t>
                </a:r>
              </a:p>
              <a:p>
                <a:pPr marL="0" indent="0">
                  <a:buNone/>
                </a:pP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  <a:latin typeface="Consolas" panose="020B0609020204030204" pitchFamily="49" charset="0"/>
                  </a:rPr>
                  <a:t>st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latin typeface="Consolas" panose="020B0609020204030204" pitchFamily="49" charset="0"/>
                  </a:rPr>
                  <a:t>₀ := …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latin typeface="Consolas" panose="020B0609020204030204" pitchFamily="49" charset="0"/>
                  </a:rPr>
                  <a:t>v₀  := ?v</a:t>
                </a:r>
              </a:p>
              <a:p>
                <a:pPr marL="0" indent="0">
                  <a:buNone/>
                </a:pP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  <a:latin typeface="Consolas" panose="020B0609020204030204" pitchFamily="49" charset="0"/>
                  </a:rPr>
                  <a:t>st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latin typeface="Consolas" panose="020B0609020204030204" pitchFamily="49" charset="0"/>
                  </a:rPr>
                  <a:t>₁ := </a:t>
                </a: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  <a:latin typeface="Consolas" panose="020B0609020204030204" pitchFamily="49" charset="0"/>
                  </a:rPr>
                  <a:t>st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latin typeface="Consolas" panose="020B0609020204030204" pitchFamily="49" charset="0"/>
                  </a:rPr>
                  <a:t>₀[x0:=v₀]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latin typeface="Consolas" panose="020B0609020204030204" pitchFamily="49" charset="0"/>
                  </a:rPr>
                  <a:t>===================================================</a:t>
                </a: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bg1">
                        <a:lumMod val="65000"/>
                      </a:schemeClr>
                    </a:solidFill>
                    <a:latin typeface="Consolas" panose="020B0609020204030204" pitchFamily="49" charset="0"/>
                  </a:rPr>
                  <a:t>wp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1200" b="0" i="0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st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₁</m:t>
                            </m:r>
                          </m:sub>
                        </m:sSub>
                        <m:r>
                          <a:rPr lang="en-US" sz="12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eqArr>
                          <m:eqArrPr>
                            <m:ctrlPr>
                              <a:rPr lang="en-US" sz="1200" i="1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sz="1200" b="0" i="0" dirty="0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sz="1200" b="0" i="0" dirty="0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200" b="0" i="0" dirty="0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   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12 ^=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0 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12 &lt;&lt;&lt;= 16;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8  +=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12;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4  ^=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8 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4  &lt;&lt;&lt;= 12;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0  +=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4 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12 ^=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0 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12 &lt;&lt;&lt;= 8 ;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0  +=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4 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12 ^=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0 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12 &lt;&lt;&lt;= 8 ;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8  +=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12;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4  ^=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8 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4  &lt;&lt;&lt;= 7 ;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 ...</m:t>
                            </m:r>
                          </m:e>
                        </m:eqArr>
                        <m:r>
                          <a:rPr lang="en-US" sz="1200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sz="1200" b="0" i="0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200" b="0" i="0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post</m:t>
                        </m:r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E4E30B-6A4C-4DE8-9ECC-1873844AEE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1217" t="-2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38D50-D086-4755-AA3C-476D896B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Coq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9A4BB-EFB1-4A52-8E59-F6B0D61B8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FBC5-074D-4C66-ACEB-F88C760FD44F}" type="slidenum">
              <a:rPr lang="en-US" smtClean="0"/>
              <a:t>19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5324B-9911-4BBD-91C9-B1A6D7248115}"/>
              </a:ext>
            </a:extLst>
          </p:cNvPr>
          <p:cNvSpPr/>
          <p:nvPr/>
        </p:nvSpPr>
        <p:spPr>
          <a:xfrm>
            <a:off x="6314303" y="5338119"/>
            <a:ext cx="4522573" cy="128969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exists v0 v4,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 ⟦x0⟧</a:t>
            </a:r>
            <a:r>
              <a:rPr lang="en-US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st₀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= Some v0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/\ ⟦x4⟧</a:t>
            </a:r>
            <a:r>
              <a:rPr lang="en-US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st₀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= Some v4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/\ v0 + v4</a:t>
            </a:r>
            <a:r>
              <a:rPr lang="en-US" baseline="-25000" dirty="0">
                <a:solidFill>
                  <a:schemeClr val="bg1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=      ?v</a:t>
            </a: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6812A3F0-21EE-403D-B47C-78DD3EE31D0E}"/>
              </a:ext>
            </a:extLst>
          </p:cNvPr>
          <p:cNvSpPr/>
          <p:nvPr/>
        </p:nvSpPr>
        <p:spPr>
          <a:xfrm>
            <a:off x="6944498" y="1825625"/>
            <a:ext cx="3595816" cy="2180968"/>
          </a:xfrm>
          <a:prstGeom prst="cloudCallout">
            <a:avLst>
              <a:gd name="adj1" fmla="val -13616"/>
              <a:gd name="adj2" fmla="val 11689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Solve with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repeat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eexists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repeat split;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reflexivity</a:t>
            </a:r>
          </a:p>
        </p:txBody>
      </p:sp>
    </p:spTree>
    <p:extLst>
      <p:ext uri="{BB962C8B-B14F-4D97-AF65-F5344CB8AC3E}">
        <p14:creationId xmlns:p14="http://schemas.microsoft.com/office/powerpoint/2010/main" val="3916275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PhD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0" y="1690689"/>
          <a:ext cx="12192000" cy="51673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2C994-E854-40F9-818C-8443B9D58529}" type="slidenum">
              <a:rPr lang="en-US" smtClean="0"/>
              <a:t>2</a:t>
            </a:fld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BDFC97E-3215-4B30-AE13-BD6B792B0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Coq Workshop 2022</a:t>
            </a:r>
          </a:p>
        </p:txBody>
      </p:sp>
    </p:spTree>
    <p:extLst>
      <p:ext uri="{BB962C8B-B14F-4D97-AF65-F5344CB8AC3E}">
        <p14:creationId xmlns:p14="http://schemas.microsoft.com/office/powerpoint/2010/main" val="3020498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86AB4-59C8-40D4-AE07-D0CC82A38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/>
              <a:t>Whack-a-Mole: Contexts, Term Size, and </a:t>
            </a:r>
            <a:r>
              <a:rPr lang="en-US" dirty="0" err="1"/>
              <a:t>Evars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E4E30B-6A4C-4DE8-9ECC-1873844AEE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 numCol="1">
                <a:no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Consolas" panose="020B0609020204030204" pitchFamily="49" charset="0"/>
                  </a:rPr>
                  <a:t>…</a:t>
                </a:r>
              </a:p>
              <a:p>
                <a:pPr marL="0" indent="0">
                  <a:buNone/>
                </a:pPr>
                <a:r>
                  <a:rPr lang="en-US" dirty="0" err="1">
                    <a:latin typeface="Consolas" panose="020B0609020204030204" pitchFamily="49" charset="0"/>
                  </a:rPr>
                  <a:t>st</a:t>
                </a:r>
                <a:r>
                  <a:rPr lang="en-US" dirty="0">
                    <a:latin typeface="Consolas" panose="020B0609020204030204" pitchFamily="49" charset="0"/>
                  </a:rPr>
                  <a:t>₀ := …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onsolas" panose="020B0609020204030204" pitchFamily="49" charset="0"/>
                  </a:rPr>
                  <a:t>v₀  := x + y</a:t>
                </a:r>
              </a:p>
              <a:p>
                <a:pPr marL="0" indent="0">
                  <a:buNone/>
                </a:pPr>
                <a:r>
                  <a:rPr lang="en-US" dirty="0" err="1">
                    <a:latin typeface="Consolas" panose="020B0609020204030204" pitchFamily="49" charset="0"/>
                  </a:rPr>
                  <a:t>st</a:t>
                </a:r>
                <a:r>
                  <a:rPr lang="en-US" dirty="0">
                    <a:latin typeface="Consolas" panose="020B0609020204030204" pitchFamily="49" charset="0"/>
                  </a:rPr>
                  <a:t>₁ := </a:t>
                </a:r>
                <a:r>
                  <a:rPr lang="en-US" dirty="0" err="1">
                    <a:latin typeface="Consolas" panose="020B0609020204030204" pitchFamily="49" charset="0"/>
                  </a:rPr>
                  <a:t>st</a:t>
                </a:r>
                <a:r>
                  <a:rPr lang="en-US" dirty="0">
                    <a:latin typeface="Consolas" panose="020B0609020204030204" pitchFamily="49" charset="0"/>
                  </a:rPr>
                  <a:t>₀[x0:=v₀]</a:t>
                </a: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onsolas" panose="020B0609020204030204" pitchFamily="49" charset="0"/>
                  </a:rPr>
                  <a:t>===================================================</a:t>
                </a:r>
              </a:p>
              <a:p>
                <a:pPr marL="0" indent="0">
                  <a:buNone/>
                </a:pPr>
                <a:r>
                  <a:rPr lang="en-US" b="0" dirty="0">
                    <a:latin typeface="Consolas" panose="020B0609020204030204" pitchFamily="49" charset="0"/>
                  </a:rPr>
                  <a:t>wp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1200" b="0" i="0" smtClean="0">
                                <a:latin typeface="Consolas" panose="020B0609020204030204" pitchFamily="49" charset="0"/>
                              </a:rPr>
                              <m:t>st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₁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eqArr>
                          <m:eqArr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sz="1200" b="0" i="0" dirty="0" smtClean="0">
                                <a:latin typeface="Consolas" panose="020B0609020204030204" pitchFamily="49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sz="1200" b="0" i="0" dirty="0" smtClean="0">
                                <a:latin typeface="Consolas" panose="020B0609020204030204" pitchFamily="49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200" b="0" i="0" dirty="0" smtClean="0">
                                <a:latin typeface="Consolas" panose="020B0609020204030204" pitchFamily="49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200" b="0" i="0" dirty="0" smtClean="0">
                                <a:latin typeface="Consolas" panose="020B0609020204030204" pitchFamily="49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12 ^=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0 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12 &lt;&lt;&lt;= 16;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8  +=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12;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4  ^=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8 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4  &lt;&lt;&lt;= 12;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0  +=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4 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12 ^=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0 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12 &lt;&lt;&lt;= 8 ;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0  +=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4 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12 ^=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0 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12 &lt;&lt;&lt;= 8 ;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8  +=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12;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4  ^=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8 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4  &lt;&lt;&lt;= 7 ;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 ...</m:t>
                            </m:r>
                          </m:e>
                        </m:eqAr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post</m:t>
                        </m:r>
                      </m:e>
                    </m:d>
                  </m:oMath>
                </a14:m>
                <a:endParaRPr lang="en-US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E4E30B-6A4C-4DE8-9ECC-1873844AEE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1217" t="-2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38D50-D086-4755-AA3C-476D896B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Coq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9A4BB-EFB1-4A52-8E59-F6B0D61B8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FBC5-074D-4C66-ACEB-F88C760FD44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89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86AB4-59C8-40D4-AE07-D0CC82A38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/>
              <a:t>Whack-a-Mole: Contexts, Term Size, and </a:t>
            </a:r>
            <a:r>
              <a:rPr lang="en-US" dirty="0" err="1"/>
              <a:t>Evars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E4E30B-6A4C-4DE8-9ECC-1873844AEE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 numCol="1">
                <a:no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Consolas" panose="020B0609020204030204" pitchFamily="49" charset="0"/>
                  </a:rPr>
                  <a:t>…</a:t>
                </a:r>
              </a:p>
              <a:p>
                <a:pPr marL="0" indent="0">
                  <a:buNone/>
                </a:pPr>
                <a:r>
                  <a:rPr lang="en-US" dirty="0" err="1">
                    <a:latin typeface="Consolas" panose="020B0609020204030204" pitchFamily="49" charset="0"/>
                  </a:rPr>
                  <a:t>st</a:t>
                </a:r>
                <a:r>
                  <a:rPr lang="en-US" dirty="0">
                    <a:latin typeface="Consolas" panose="020B0609020204030204" pitchFamily="49" charset="0"/>
                  </a:rPr>
                  <a:t>₀ := …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onsolas" panose="020B0609020204030204" pitchFamily="49" charset="0"/>
                  </a:rPr>
                  <a:t>v₀  := x + y</a:t>
                </a:r>
              </a:p>
              <a:p>
                <a:pPr marL="0" indent="0">
                  <a:buNone/>
                </a:pPr>
                <a:r>
                  <a:rPr lang="en-US" dirty="0" err="1">
                    <a:latin typeface="Consolas" panose="020B0609020204030204" pitchFamily="49" charset="0"/>
                  </a:rPr>
                  <a:t>st</a:t>
                </a:r>
                <a:r>
                  <a:rPr lang="en-US" dirty="0">
                    <a:latin typeface="Consolas" panose="020B0609020204030204" pitchFamily="49" charset="0"/>
                  </a:rPr>
                  <a:t>₁ := </a:t>
                </a:r>
                <a:r>
                  <a:rPr lang="en-US" dirty="0" err="1">
                    <a:latin typeface="Consolas" panose="020B0609020204030204" pitchFamily="49" charset="0"/>
                  </a:rPr>
                  <a:t>st</a:t>
                </a:r>
                <a:r>
                  <a:rPr lang="en-US" dirty="0">
                    <a:latin typeface="Consolas" panose="020B0609020204030204" pitchFamily="49" charset="0"/>
                  </a:rPr>
                  <a:t>₀[x0:=v₀]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onsolas" panose="020B0609020204030204" pitchFamily="49" charset="0"/>
                  </a:rPr>
                  <a:t>v₁  := ?v</a:t>
                </a:r>
              </a:p>
              <a:p>
                <a:pPr marL="0" indent="0">
                  <a:buNone/>
                </a:pPr>
                <a:r>
                  <a:rPr lang="en-US" dirty="0" err="1">
                    <a:latin typeface="Consolas" panose="020B0609020204030204" pitchFamily="49" charset="0"/>
                  </a:rPr>
                  <a:t>st</a:t>
                </a:r>
                <a:r>
                  <a:rPr lang="en-US" dirty="0">
                    <a:latin typeface="Consolas" panose="020B0609020204030204" pitchFamily="49" charset="0"/>
                  </a:rPr>
                  <a:t>₂ := </a:t>
                </a:r>
                <a:r>
                  <a:rPr lang="en-US" dirty="0" err="1">
                    <a:latin typeface="Consolas" panose="020B0609020204030204" pitchFamily="49" charset="0"/>
                  </a:rPr>
                  <a:t>st</a:t>
                </a:r>
                <a:r>
                  <a:rPr lang="en-US" dirty="0">
                    <a:latin typeface="Consolas" panose="020B0609020204030204" pitchFamily="49" charset="0"/>
                  </a:rPr>
                  <a:t>₁[x12:=v₁]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onsolas" panose="020B0609020204030204" pitchFamily="49" charset="0"/>
                  </a:rPr>
                  <a:t>===================================================</a:t>
                </a:r>
              </a:p>
              <a:p>
                <a:pPr marL="0" indent="0">
                  <a:buNone/>
                </a:pPr>
                <a:r>
                  <a:rPr lang="en-US" b="0" dirty="0">
                    <a:latin typeface="Consolas" panose="020B0609020204030204" pitchFamily="49" charset="0"/>
                  </a:rPr>
                  <a:t>wp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1200" b="0" i="0" smtClean="0">
                                <a:latin typeface="Consolas" panose="020B0609020204030204" pitchFamily="49" charset="0"/>
                              </a:rPr>
                              <m:t>st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₁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eqArr>
                          <m:eqArr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sz="1200" b="0" i="0" dirty="0" smtClean="0">
                                <a:latin typeface="Consolas" panose="020B0609020204030204" pitchFamily="49" charset="0"/>
                              </a:rPr>
                              <m:t>            </m:t>
                            </m:r>
                            <m:r>
                              <m:rPr>
                                <m:nor/>
                              </m:rPr>
                              <a:rPr lang="en-US" sz="1200" b="0" i="0" dirty="0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12 ^= </m:t>
                            </m:r>
                            <m:r>
                              <m:rPr>
                                <m:nor/>
                              </m:rPr>
                              <a:rPr lang="en-US" sz="1200" dirty="0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0 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12 &lt;&lt;&lt;= 16;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8  +=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12;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4  ^=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8 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4  &lt;&lt;&lt;= 12;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0  +=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4 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12 ^=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0 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12 &lt;&lt;&lt;= 8 ;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0  +=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4 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12 ^=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0 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12 &lt;&lt;&lt;= 8 ;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8  +=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12;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4  ^=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8 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4  &lt;&lt;&lt;= 7 ;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 ...</m:t>
                            </m:r>
                          </m:e>
                        </m:eqAr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post</m:t>
                        </m:r>
                      </m:e>
                    </m:d>
                  </m:oMath>
                </a14:m>
                <a:endParaRPr lang="en-US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E4E30B-6A4C-4DE8-9ECC-1873844AEE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1217" t="-2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38D50-D086-4755-AA3C-476D896B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Coq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9A4BB-EFB1-4A52-8E59-F6B0D61B8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FBC5-074D-4C66-ACEB-F88C760FD44F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B142A7-F676-4B63-A447-89F97416F182}"/>
              </a:ext>
            </a:extLst>
          </p:cNvPr>
          <p:cNvSpPr/>
          <p:nvPr/>
        </p:nvSpPr>
        <p:spPr>
          <a:xfrm>
            <a:off x="6314303" y="5338119"/>
            <a:ext cx="4522573" cy="128969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exists v12 v0,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 ⟦x12⟧</a:t>
            </a:r>
            <a:r>
              <a:rPr lang="en-US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st₀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= Some v12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/\ ⟦x0 ⟧</a:t>
            </a:r>
            <a:r>
              <a:rPr lang="en-US" baseline="-25000" dirty="0" err="1">
                <a:solidFill>
                  <a:schemeClr val="tx1"/>
                </a:solidFill>
                <a:latin typeface="Consolas" panose="020B0609020204030204" pitchFamily="49" charset="0"/>
              </a:rPr>
              <a:t>st</a:t>
            </a:r>
            <a:r>
              <a:rPr lang="en-US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₀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= Some v0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/\ v12 ^ v0</a:t>
            </a:r>
            <a:r>
              <a:rPr lang="en-US" baseline="-25000" dirty="0">
                <a:solidFill>
                  <a:schemeClr val="bg1"/>
                </a:solidFill>
                <a:latin typeface="Consolas" panose="020B0609020204030204" pitchFamily="49" charset="0"/>
              </a:rPr>
              <a:t>₀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=      ?v</a:t>
            </a:r>
          </a:p>
        </p:txBody>
      </p:sp>
    </p:spTree>
    <p:extLst>
      <p:ext uri="{BB962C8B-B14F-4D97-AF65-F5344CB8AC3E}">
        <p14:creationId xmlns:p14="http://schemas.microsoft.com/office/powerpoint/2010/main" val="4178709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86AB4-59C8-40D4-AE07-D0CC82A38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/>
              <a:t>Whack-a-Mole: Contexts, Term Size, and </a:t>
            </a:r>
            <a:r>
              <a:rPr lang="en-US" dirty="0" err="1"/>
              <a:t>Evars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E4E30B-6A4C-4DE8-9ECC-1873844AEE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 numCol="1">
                <a:no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latin typeface="Consolas" panose="020B0609020204030204" pitchFamily="49" charset="0"/>
                  </a:rPr>
                  <a:t>…</a:t>
                </a:r>
              </a:p>
              <a:p>
                <a:pPr marL="0" indent="0">
                  <a:buNone/>
                </a:pP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  <a:latin typeface="Consolas" panose="020B0609020204030204" pitchFamily="49" charset="0"/>
                  </a:rPr>
                  <a:t>st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latin typeface="Consolas" panose="020B0609020204030204" pitchFamily="49" charset="0"/>
                  </a:rPr>
                  <a:t>₀ := …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latin typeface="Consolas" panose="020B0609020204030204" pitchFamily="49" charset="0"/>
                  </a:rPr>
                  <a:t>v₀  := x + y</a:t>
                </a:r>
              </a:p>
              <a:p>
                <a:pPr marL="0" indent="0">
                  <a:buNone/>
                </a:pP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  <a:latin typeface="Consolas" panose="020B0609020204030204" pitchFamily="49" charset="0"/>
                  </a:rPr>
                  <a:t>st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latin typeface="Consolas" panose="020B0609020204030204" pitchFamily="49" charset="0"/>
                  </a:rPr>
                  <a:t>₁ := </a:t>
                </a: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  <a:latin typeface="Consolas" panose="020B0609020204030204" pitchFamily="49" charset="0"/>
                  </a:rPr>
                  <a:t>st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latin typeface="Consolas" panose="020B0609020204030204" pitchFamily="49" charset="0"/>
                  </a:rPr>
                  <a:t>₀[x0:=v₀]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latin typeface="Consolas" panose="020B0609020204030204" pitchFamily="49" charset="0"/>
                  </a:rPr>
                  <a:t>v₁  := ?v</a:t>
                </a:r>
              </a:p>
              <a:p>
                <a:pPr marL="0" indent="0">
                  <a:buNone/>
                </a:pP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  <a:latin typeface="Consolas" panose="020B0609020204030204" pitchFamily="49" charset="0"/>
                  </a:rPr>
                  <a:t>st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latin typeface="Consolas" panose="020B0609020204030204" pitchFamily="49" charset="0"/>
                  </a:rPr>
                  <a:t>₂ := </a:t>
                </a: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  <a:latin typeface="Consolas" panose="020B0609020204030204" pitchFamily="49" charset="0"/>
                  </a:rPr>
                  <a:t>st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latin typeface="Consolas" panose="020B0609020204030204" pitchFamily="49" charset="0"/>
                  </a:rPr>
                  <a:t>₁[x12:=v₁]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latin typeface="Consolas" panose="020B0609020204030204" pitchFamily="49" charset="0"/>
                  </a:rPr>
                  <a:t>===================================================</a:t>
                </a: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bg1">
                        <a:lumMod val="65000"/>
                      </a:schemeClr>
                    </a:solidFill>
                    <a:latin typeface="Consolas" panose="020B0609020204030204" pitchFamily="49" charset="0"/>
                  </a:rPr>
                  <a:t>wp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1200" b="0" i="0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st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₁</m:t>
                            </m:r>
                          </m:sub>
                        </m:sSub>
                        <m:r>
                          <a:rPr lang="en-US" sz="12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eqArr>
                          <m:eqArrPr>
                            <m:ctrlPr>
                              <a:rPr lang="en-US" sz="1200" i="1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sz="1200" b="0" i="0" dirty="0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sz="1200" b="0" i="0" dirty="0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200" b="0" i="0" dirty="0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200" b="0" i="0" dirty="0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200" b="0" i="0" dirty="0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          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12 &lt;&lt;&lt;= 16;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8  +=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12;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4  ^=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8 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4  &lt;&lt;&lt;= 12;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0  +=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4 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12 ^=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0 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12 &lt;&lt;&lt;= 8 ;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0  +=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4 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12 ^=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0 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12 &lt;&lt;&lt;= 8 ;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8  +=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12;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4  ^=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8 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4  &lt;&lt;&lt;= 7 ;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 ...</m:t>
                            </m:r>
                          </m:e>
                        </m:eqArr>
                        <m:r>
                          <a:rPr lang="en-US" sz="1200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sz="1200" b="0" i="0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200" b="0" i="0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post</m:t>
                        </m:r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E4E30B-6A4C-4DE8-9ECC-1873844AEE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1217" t="-2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38D50-D086-4755-AA3C-476D896B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Coq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9A4BB-EFB1-4A52-8E59-F6B0D61B8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FBC5-074D-4C66-ACEB-F88C760FD44F}" type="slidenum">
              <a:rPr lang="en-US" smtClean="0"/>
              <a:t>22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B142A7-F676-4B63-A447-89F97416F182}"/>
              </a:ext>
            </a:extLst>
          </p:cNvPr>
          <p:cNvSpPr/>
          <p:nvPr/>
        </p:nvSpPr>
        <p:spPr>
          <a:xfrm>
            <a:off x="6314303" y="5338119"/>
            <a:ext cx="4522573" cy="128969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exists v12 v0,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 ⟦x12⟧</a:t>
            </a:r>
            <a:r>
              <a:rPr lang="en-US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st₀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= Some v12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/\ ⟦x0 ⟧</a:t>
            </a:r>
            <a:r>
              <a:rPr lang="en-US" baseline="-25000" dirty="0" err="1">
                <a:solidFill>
                  <a:schemeClr val="tx1"/>
                </a:solidFill>
                <a:latin typeface="Consolas" panose="020B0609020204030204" pitchFamily="49" charset="0"/>
              </a:rPr>
              <a:t>st</a:t>
            </a:r>
            <a:r>
              <a:rPr lang="en-US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₀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= Some v0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/\ v12 ^ v0</a:t>
            </a:r>
            <a:r>
              <a:rPr lang="en-US" baseline="-25000" dirty="0">
                <a:solidFill>
                  <a:schemeClr val="bg1"/>
                </a:solidFill>
                <a:latin typeface="Consolas" panose="020B0609020204030204" pitchFamily="49" charset="0"/>
              </a:rPr>
              <a:t>₀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=      ?v</a:t>
            </a: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7B804A4A-2072-437F-90BC-DCAE3B48CA93}"/>
              </a:ext>
            </a:extLst>
          </p:cNvPr>
          <p:cNvSpPr/>
          <p:nvPr/>
        </p:nvSpPr>
        <p:spPr>
          <a:xfrm>
            <a:off x="6944498" y="1825625"/>
            <a:ext cx="3595816" cy="2180968"/>
          </a:xfrm>
          <a:prstGeom prst="cloudCallout">
            <a:avLst>
              <a:gd name="adj1" fmla="val -13616"/>
              <a:gd name="adj2" fmla="val 11689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Solve with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repeat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eexists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repeat split;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reflexivity</a:t>
            </a:r>
          </a:p>
        </p:txBody>
      </p:sp>
    </p:spTree>
    <p:extLst>
      <p:ext uri="{BB962C8B-B14F-4D97-AF65-F5344CB8AC3E}">
        <p14:creationId xmlns:p14="http://schemas.microsoft.com/office/powerpoint/2010/main" val="3302499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86AB4-59C8-40D4-AE07-D0CC82A38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/>
              <a:t>Whack-a-Mole: Contexts, Term Size, and </a:t>
            </a:r>
            <a:r>
              <a:rPr lang="en-US" dirty="0" err="1"/>
              <a:t>Evars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E4E30B-6A4C-4DE8-9ECC-1873844AEE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 numCol="1">
                <a:no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Consolas" panose="020B0609020204030204" pitchFamily="49" charset="0"/>
                  </a:rPr>
                  <a:t>…</a:t>
                </a:r>
              </a:p>
              <a:p>
                <a:pPr marL="0" indent="0">
                  <a:buNone/>
                </a:pPr>
                <a:r>
                  <a:rPr lang="en-US" dirty="0" err="1">
                    <a:latin typeface="Consolas" panose="020B0609020204030204" pitchFamily="49" charset="0"/>
                  </a:rPr>
                  <a:t>st</a:t>
                </a:r>
                <a:r>
                  <a:rPr lang="en-US" dirty="0">
                    <a:latin typeface="Consolas" panose="020B0609020204030204" pitchFamily="49" charset="0"/>
                  </a:rPr>
                  <a:t>₀ := …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onsolas" panose="020B0609020204030204" pitchFamily="49" charset="0"/>
                  </a:rPr>
                  <a:t>v₀  := x + y</a:t>
                </a:r>
              </a:p>
              <a:p>
                <a:pPr marL="0" indent="0">
                  <a:buNone/>
                </a:pPr>
                <a:r>
                  <a:rPr lang="en-US" dirty="0" err="1">
                    <a:latin typeface="Consolas" panose="020B0609020204030204" pitchFamily="49" charset="0"/>
                  </a:rPr>
                  <a:t>st</a:t>
                </a:r>
                <a:r>
                  <a:rPr lang="en-US" dirty="0">
                    <a:latin typeface="Consolas" panose="020B0609020204030204" pitchFamily="49" charset="0"/>
                  </a:rPr>
                  <a:t>₁ := </a:t>
                </a:r>
                <a:r>
                  <a:rPr lang="en-US" dirty="0" err="1">
                    <a:latin typeface="Consolas" panose="020B0609020204030204" pitchFamily="49" charset="0"/>
                  </a:rPr>
                  <a:t>st</a:t>
                </a:r>
                <a:r>
                  <a:rPr lang="en-US" dirty="0">
                    <a:latin typeface="Consolas" panose="020B0609020204030204" pitchFamily="49" charset="0"/>
                  </a:rPr>
                  <a:t>₀[x0:=v₀]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onsolas" panose="020B0609020204030204" pitchFamily="49" charset="0"/>
                  </a:rPr>
                  <a:t>v₁  := z ^ v₀</a:t>
                </a:r>
              </a:p>
              <a:p>
                <a:pPr marL="0" indent="0">
                  <a:buNone/>
                </a:pPr>
                <a:r>
                  <a:rPr lang="en-US" dirty="0" err="1">
                    <a:latin typeface="Consolas" panose="020B0609020204030204" pitchFamily="49" charset="0"/>
                  </a:rPr>
                  <a:t>st</a:t>
                </a:r>
                <a:r>
                  <a:rPr lang="en-US" dirty="0">
                    <a:latin typeface="Consolas" panose="020B0609020204030204" pitchFamily="49" charset="0"/>
                  </a:rPr>
                  <a:t>₂ := </a:t>
                </a:r>
                <a:r>
                  <a:rPr lang="en-US" dirty="0" err="1">
                    <a:latin typeface="Consolas" panose="020B0609020204030204" pitchFamily="49" charset="0"/>
                  </a:rPr>
                  <a:t>st</a:t>
                </a:r>
                <a:r>
                  <a:rPr lang="en-US" dirty="0">
                    <a:latin typeface="Consolas" panose="020B0609020204030204" pitchFamily="49" charset="0"/>
                  </a:rPr>
                  <a:t>₁[x12:=v₁]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onsolas" panose="020B0609020204030204" pitchFamily="49" charset="0"/>
                  </a:rPr>
                  <a:t>===================================================</a:t>
                </a:r>
              </a:p>
              <a:p>
                <a:pPr marL="0" indent="0">
                  <a:buNone/>
                </a:pPr>
                <a:r>
                  <a:rPr lang="en-US" b="0" dirty="0">
                    <a:latin typeface="Consolas" panose="020B0609020204030204" pitchFamily="49" charset="0"/>
                  </a:rPr>
                  <a:t>wp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1200" b="0" i="0" smtClean="0">
                                <a:latin typeface="Consolas" panose="020B0609020204030204" pitchFamily="49" charset="0"/>
                              </a:rPr>
                              <m:t>st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₁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eqArr>
                          <m:eqArr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sz="1200" b="0" i="0" dirty="0" smtClean="0">
                                <a:latin typeface="Consolas" panose="020B0609020204030204" pitchFamily="49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sz="1200" b="0" i="0" dirty="0" smtClean="0">
                                <a:latin typeface="Consolas" panose="020B0609020204030204" pitchFamily="49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200" b="0" i="0" dirty="0" smtClean="0">
                                <a:latin typeface="Consolas" panose="020B0609020204030204" pitchFamily="49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200" b="0" i="0" dirty="0" smtClean="0">
                                <a:latin typeface="Consolas" panose="020B0609020204030204" pitchFamily="49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200" b="0" i="0" dirty="0" smtClean="0">
                                <a:latin typeface="Consolas" panose="020B0609020204030204" pitchFamily="49" charset="0"/>
                              </a:rPr>
                              <m:t>          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12 &lt;&lt;&lt;= 16;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8  +=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12;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4  ^=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8 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4  &lt;&lt;&lt;= 12;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0  +=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4 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12 ^=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0 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12 &lt;&lt;&lt;= 8 ;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0  +=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4 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12 ^=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0 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12 &lt;&lt;&lt;= 8 ;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8  +=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12;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4  ^=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8 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4  &lt;&lt;&lt;= 7 ;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1200" dirty="0">
                                <a:latin typeface="Consolas" panose="020B0609020204030204" pitchFamily="49" charset="0"/>
                              </a:rPr>
                              <m:t> ...</m:t>
                            </m:r>
                          </m:e>
                        </m:eqAr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post</m:t>
                        </m:r>
                      </m:e>
                    </m:d>
                  </m:oMath>
                </a14:m>
                <a:endParaRPr lang="en-US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E4E30B-6A4C-4DE8-9ECC-1873844AEE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1217" t="-2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38D50-D086-4755-AA3C-476D896B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Coq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9A4BB-EFB1-4A52-8E59-F6B0D61B8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FBC5-074D-4C66-ACEB-F88C760FD44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556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86AB4-59C8-40D4-AE07-D0CC82A38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/>
              <a:t>Whack-a-Mole: Contexts, Term Size, and </a:t>
            </a:r>
            <a:r>
              <a:rPr lang="en-US" dirty="0" err="1"/>
              <a:t>Evars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E4E30B-6A4C-4DE8-9ECC-1873844AEE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 numCol="1">
                <a:no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latin typeface="Consolas" panose="020B0609020204030204" pitchFamily="49" charset="0"/>
                  </a:rPr>
                  <a:t>…</a:t>
                </a:r>
              </a:p>
              <a:p>
                <a:pPr marL="0" indent="0">
                  <a:buNone/>
                </a:pP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  <a:latin typeface="Consolas" panose="020B0609020204030204" pitchFamily="49" charset="0"/>
                  </a:rPr>
                  <a:t>st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latin typeface="Consolas" panose="020B0609020204030204" pitchFamily="49" charset="0"/>
                  </a:rPr>
                  <a:t>₀ := …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latin typeface="Consolas" panose="020B0609020204030204" pitchFamily="49" charset="0"/>
                  </a:rPr>
                  <a:t>v₀  := x + y</a:t>
                </a:r>
              </a:p>
              <a:p>
                <a:pPr marL="0" indent="0">
                  <a:buNone/>
                </a:pP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  <a:latin typeface="Consolas" panose="020B0609020204030204" pitchFamily="49" charset="0"/>
                  </a:rPr>
                  <a:t>st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latin typeface="Consolas" panose="020B0609020204030204" pitchFamily="49" charset="0"/>
                  </a:rPr>
                  <a:t>₁ := </a:t>
                </a: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  <a:latin typeface="Consolas" panose="020B0609020204030204" pitchFamily="49" charset="0"/>
                  </a:rPr>
                  <a:t>st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latin typeface="Consolas" panose="020B0609020204030204" pitchFamily="49" charset="0"/>
                  </a:rPr>
                  <a:t>₀[x0:=v₀]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latin typeface="Consolas" panose="020B0609020204030204" pitchFamily="49" charset="0"/>
                  </a:rPr>
                  <a:t>v₁  := z ^ v₀</a:t>
                </a:r>
              </a:p>
              <a:p>
                <a:pPr marL="0" indent="0">
                  <a:buNone/>
                </a:pP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  <a:latin typeface="Consolas" panose="020B0609020204030204" pitchFamily="49" charset="0"/>
                  </a:rPr>
                  <a:t>st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latin typeface="Consolas" panose="020B0609020204030204" pitchFamily="49" charset="0"/>
                  </a:rPr>
                  <a:t>₂ := </a:t>
                </a: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  <a:latin typeface="Consolas" panose="020B0609020204030204" pitchFamily="49" charset="0"/>
                  </a:rPr>
                  <a:t>st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latin typeface="Consolas" panose="020B0609020204030204" pitchFamily="49" charset="0"/>
                  </a:rPr>
                  <a:t>₁[x12:=v₁]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latin typeface="Consolas" panose="020B0609020204030204" pitchFamily="49" charset="0"/>
                  </a:rPr>
                  <a:t>===================================================</a:t>
                </a: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bg1">
                        <a:lumMod val="65000"/>
                      </a:schemeClr>
                    </a:solidFill>
                    <a:latin typeface="Consolas" panose="020B0609020204030204" pitchFamily="49" charset="0"/>
                  </a:rPr>
                  <a:t>wp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1200" b="0" i="0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st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₁</m:t>
                            </m:r>
                          </m:sub>
                        </m:sSub>
                        <m:r>
                          <a:rPr lang="en-US" sz="12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eqArr>
                          <m:eqArrPr>
                            <m:ctrlPr>
                              <a:rPr lang="en-US" sz="1200" i="1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sz="1200" b="0" i="0" dirty="0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sz="1200" b="0" i="0" dirty="0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200" b="0" i="0" dirty="0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200" b="0" i="0" dirty="0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200" b="0" i="0" dirty="0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          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12 &lt;&lt;&lt;= 16;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8  +=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12;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4  ^=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8 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4  &lt;&lt;&lt;= 12;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0  +=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4 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12 ^=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0 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12 &lt;&lt;&lt;= 8 ;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0  +=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4 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12 ^=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0 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12 &lt;&lt;&lt;= 8 ;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8  +=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12;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4  ^=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8 ;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4  &lt;&lt;&lt;= 7 ;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onsolas" panose="020B0609020204030204" pitchFamily="49" charset="0"/>
                              </a:rPr>
                              <m:t> ...</m:t>
                            </m:r>
                          </m:e>
                        </m:eqArr>
                        <m:r>
                          <a:rPr lang="en-US" sz="1200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sz="1200" b="0" i="0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200" b="0" i="0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post</m:t>
                        </m:r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E4E30B-6A4C-4DE8-9ECC-1873844AEE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1217" t="-2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38D50-D086-4755-AA3C-476D896B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Coq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9A4BB-EFB1-4A52-8E59-F6B0D61B8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FBC5-074D-4C66-ACEB-F88C760FD44F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7372D9-0DA6-4B6D-8EE3-553E8694265D}"/>
                  </a:ext>
                </a:extLst>
              </p:cNvPr>
              <p:cNvSpPr txBox="1"/>
              <p:nvPr/>
            </p:nvSpPr>
            <p:spPr>
              <a:xfrm>
                <a:off x="4715013" y="2205682"/>
                <a:ext cx="2761975" cy="30623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90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199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7372D9-0DA6-4B6D-8EE3-553E86942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5013" y="2205682"/>
                <a:ext cx="2761975" cy="30623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3686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86AB4-59C8-40D4-AE07-D0CC82A38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/>
              <a:t>Performance?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38D50-D086-4755-AA3C-476D896B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Coq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9A4BB-EFB1-4A52-8E59-F6B0D61B8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FBC5-074D-4C66-ACEB-F88C760FD44F}" type="slidenum">
              <a:rPr lang="en-US" smtClean="0"/>
              <a:t>25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AC03F63-096A-4487-B340-F06EBC946E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5406" r="28142" b="41531"/>
          <a:stretch/>
        </p:blipFill>
        <p:spPr>
          <a:xfrm>
            <a:off x="0" y="1865868"/>
            <a:ext cx="8760941" cy="158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8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6E7D2-942C-4336-9A0D-7F8C5FD48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LtacProf</a:t>
            </a:r>
            <a:r>
              <a:rPr lang="en-US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201CD-DC23-4852-A48B-32B5ADDE2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total time:     71.126s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tactic                                   local  total   calls       max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────────────────────────────────────────┴──────┴──────┴───────┴─────────┘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─</a:t>
            </a:r>
            <a:r>
              <a:rPr lang="en-US" dirty="0" err="1">
                <a:latin typeface="Consolas" panose="020B0609020204030204" pitchFamily="49" charset="0"/>
              </a:rPr>
              <a:t>straightline</a:t>
            </a:r>
            <a:r>
              <a:rPr lang="en-US" dirty="0">
                <a:latin typeface="Consolas" panose="020B0609020204030204" pitchFamily="49" charset="0"/>
              </a:rPr>
              <a:t> --------------------------  65.8%  92.5%   11109    0.862s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─</a:t>
            </a:r>
            <a:r>
              <a:rPr lang="en-US" dirty="0" err="1">
                <a:latin typeface="Consolas" panose="020B0609020204030204" pitchFamily="49" charset="0"/>
              </a:rPr>
              <a:t>straightline_cleanup</a:t>
            </a:r>
            <a:r>
              <a:rPr lang="en-US" dirty="0">
                <a:latin typeface="Consolas" panose="020B0609020204030204" pitchFamily="49" charset="0"/>
              </a:rPr>
              <a:t> ------------------  31.0%  77.5%   27471    0.103s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─clear (</a:t>
            </a:r>
            <a:r>
              <a:rPr lang="en-US" dirty="0" err="1">
                <a:latin typeface="Consolas" panose="020B0609020204030204" pitchFamily="49" charset="0"/>
              </a:rPr>
              <a:t>hyp_list</a:t>
            </a:r>
            <a:r>
              <a:rPr lang="en-US" dirty="0">
                <a:latin typeface="Consolas" panose="020B0609020204030204" pitchFamily="49" charset="0"/>
              </a:rPr>
              <a:t>) ----------------------  45.2%  45.2%  188438    0.023s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─</a:t>
            </a:r>
            <a:r>
              <a:rPr lang="en-US" dirty="0" err="1">
                <a:latin typeface="Consolas" panose="020B0609020204030204" pitchFamily="49" charset="0"/>
              </a:rPr>
              <a:t>cbn</a:t>
            </a:r>
            <a:r>
              <a:rPr lang="en-US" dirty="0">
                <a:latin typeface="Consolas" panose="020B0609020204030204" pitchFamily="49" charset="0"/>
              </a:rPr>
              <a:t>[</a:t>
            </a:r>
            <a:r>
              <a:rPr lang="en-US" dirty="0" err="1">
                <a:latin typeface="Consolas" panose="020B0609020204030204" pitchFamily="49" charset="0"/>
              </a:rPr>
              <a:t>interp_binop</a:t>
            </a:r>
            <a:r>
              <a:rPr lang="en-US" dirty="0">
                <a:latin typeface="Consolas" panose="020B0609020204030204" pitchFamily="49" charset="0"/>
              </a:rPr>
              <a:t>] in * ----------------   8.4%   8.4%    2807    0.016s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─</a:t>
            </a:r>
            <a:r>
              <a:rPr lang="en-US" dirty="0" err="1">
                <a:latin typeface="Consolas" panose="020B0609020204030204" pitchFamily="49" charset="0"/>
              </a:rPr>
              <a:t>ensure_free</a:t>
            </a:r>
            <a:r>
              <a:rPr lang="en-US" dirty="0">
                <a:latin typeface="Consolas" panose="020B0609020204030204" pitchFamily="49" charset="0"/>
              </a:rPr>
              <a:t> ---------------------------   0.0%   3.0%       0    0.034s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─</a:t>
            </a:r>
            <a:r>
              <a:rPr lang="en-US" dirty="0" err="1">
                <a:latin typeface="Consolas" panose="020B0609020204030204" pitchFamily="49" charset="0"/>
              </a:rPr>
              <a:t>rename_to_different</a:t>
            </a:r>
            <a:r>
              <a:rPr lang="en-US" dirty="0">
                <a:latin typeface="Consolas" panose="020B0609020204030204" pitchFamily="49" charset="0"/>
              </a:rPr>
              <a:t> -------------------   0.0%   3.0%     194    0.033s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─</a:t>
            </a:r>
            <a:r>
              <a:rPr lang="en-US" dirty="0" err="1">
                <a:latin typeface="Consolas" panose="020B0609020204030204" pitchFamily="49" charset="0"/>
              </a:rPr>
              <a:t>assert_succeeds</a:t>
            </a:r>
            <a:r>
              <a:rPr lang="en-US" dirty="0">
                <a:latin typeface="Consolas" panose="020B0609020204030204" pitchFamily="49" charset="0"/>
              </a:rPr>
              <a:t> -----------------------   0.0%   2.9%     194    0.032s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─</a:t>
            </a:r>
            <a:r>
              <a:rPr lang="en-US" dirty="0" err="1">
                <a:latin typeface="Consolas" panose="020B0609020204030204" pitchFamily="49" charset="0"/>
              </a:rPr>
              <a:t>assert_fails</a:t>
            </a:r>
            <a:r>
              <a:rPr lang="en-US" dirty="0">
                <a:latin typeface="Consolas" panose="020B0609020204030204" pitchFamily="49" charset="0"/>
              </a:rPr>
              <a:t> --------------------------   0.0%   2.8%     291    0.032s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─tac -----------------------------------   0.0%   2.8%     194    0.032s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─set (H := Set) ------------------------   2.8%   2.8%     194    0.032s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95843-AC30-47ED-A17D-BE7E4E0F9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Coq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7B0F73-2190-41C5-935E-6BE7B026B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FBC5-074D-4C66-ACEB-F88C760FD44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38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1237D-ABE1-4974-9229-CBB3CB714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>
                <a:latin typeface="Consolas" panose="020B0609020204030204" pitchFamily="49" charset="0"/>
              </a:rPr>
              <a:t>clear</a:t>
            </a:r>
            <a:r>
              <a:rPr lang="en-US" dirty="0"/>
              <a:t>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83FFC3-9525-4A9B-8B8F-99D206DD0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135" r="29375" b="12639"/>
          <a:stretch/>
        </p:blipFill>
        <p:spPr>
          <a:xfrm>
            <a:off x="0" y="1403093"/>
            <a:ext cx="8610600" cy="495325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7B79D-3211-4E1E-BB03-0C0822F56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Coq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FC2492-D485-4645-873D-DEA0EB7DD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FBC5-074D-4C66-ACEB-F88C760FD44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09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CA92B-D3F7-4922-8867-9A7B5E6E9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Dumb Algorithmics Forced By </a:t>
            </a:r>
            <a:r>
              <a:rPr lang="en-US" dirty="0" err="1"/>
              <a:t>Ltac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4F078-312F-4BE6-8852-2D1CE464A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E88139"/>
                </a:solidFill>
                <a:latin typeface="Consolas" panose="020B0609020204030204" pitchFamily="49" charset="0"/>
              </a:rPr>
              <a:t>Ltac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straightline_cleanup</a:t>
            </a:r>
            <a:r>
              <a:rPr lang="en-US" dirty="0">
                <a:latin typeface="Consolas" panose="020B0609020204030204" pitchFamily="49" charset="0"/>
              </a:rPr>
              <a:t> :=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repeat </a:t>
            </a:r>
            <a:r>
              <a:rPr lang="en-US" dirty="0">
                <a:solidFill>
                  <a:srgbClr val="D73A49"/>
                </a:solidFill>
                <a:latin typeface="Consolas" panose="020B0609020204030204" pitchFamily="49" charset="0"/>
              </a:rPr>
              <a:t>match</a:t>
            </a:r>
            <a:r>
              <a:rPr lang="en-US" dirty="0">
                <a:latin typeface="Consolas" panose="020B0609020204030204" pitchFamily="49" charset="0"/>
              </a:rPr>
              <a:t> goal </a:t>
            </a:r>
            <a:r>
              <a:rPr lang="en-US" dirty="0">
                <a:solidFill>
                  <a:srgbClr val="D73A49"/>
                </a:solidFill>
                <a:latin typeface="Consolas" panose="020B0609020204030204" pitchFamily="49" charset="0"/>
              </a:rPr>
              <a:t>with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| x : Syntax.cmd |- _ =&gt; clear x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| x : </a:t>
            </a:r>
            <a:r>
              <a:rPr lang="en-US" dirty="0" err="1">
                <a:latin typeface="Consolas" panose="020B0609020204030204" pitchFamily="49" charset="0"/>
              </a:rPr>
              <a:t>BinNums.Z</a:t>
            </a:r>
            <a:r>
              <a:rPr lang="en-US" dirty="0">
                <a:latin typeface="Consolas" panose="020B0609020204030204" pitchFamily="49" charset="0"/>
              </a:rPr>
              <a:t> |- _ =&gt; clear x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| x : unit |- _ =&gt; clear x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| x : bool |- _ =&gt; clear x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| x : list _ |- _ =&gt; clear x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| x : </a:t>
            </a:r>
            <a:r>
              <a:rPr lang="en-US" dirty="0" err="1">
                <a:latin typeface="Consolas" panose="020B0609020204030204" pitchFamily="49" charset="0"/>
              </a:rPr>
              <a:t>nat</a:t>
            </a:r>
            <a:r>
              <a:rPr lang="en-US" dirty="0">
                <a:latin typeface="Consolas" panose="020B0609020204030204" pitchFamily="49" charset="0"/>
              </a:rPr>
              <a:t> |- _ =&gt; clear x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CB1F7-DEC8-48C2-B467-D8444FA6E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Coq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CC5CF1-7B88-42C4-9721-82EC1529E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FBC5-074D-4C66-ACEB-F88C760FD44F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FD4B6B-EB95-46CF-A63A-BDC5C7C2211B}"/>
                  </a:ext>
                </a:extLst>
              </p:cNvPr>
              <p:cNvSpPr txBox="1"/>
              <p:nvPr/>
            </p:nvSpPr>
            <p:spPr>
              <a:xfrm>
                <a:off x="8083377" y="2690336"/>
                <a:ext cx="3461332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sz="9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9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9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9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9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FD4B6B-EB95-46CF-A63A-BDC5C7C22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377" y="2690336"/>
                <a:ext cx="3461332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7675E18-10C3-43ED-A75D-FD5FC5F9A969}"/>
              </a:ext>
            </a:extLst>
          </p:cNvPr>
          <p:cNvSpPr txBox="1"/>
          <p:nvPr/>
        </p:nvSpPr>
        <p:spPr>
          <a:xfrm>
            <a:off x="8632943" y="3979903"/>
            <a:ext cx="23622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>
                <a:sym typeface="Wingdings" panose="05000000000000000000" pitchFamily="2" charset="2"/>
              </a:rPr>
              <a:t></a:t>
            </a:r>
            <a:endParaRPr lang="en-US" sz="16600" dirty="0"/>
          </a:p>
        </p:txBody>
      </p:sp>
    </p:spTree>
    <p:extLst>
      <p:ext uri="{BB962C8B-B14F-4D97-AF65-F5344CB8AC3E}">
        <p14:creationId xmlns:p14="http://schemas.microsoft.com/office/powerpoint/2010/main" val="326635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BA59E-EAA2-4954-A910-8BD530ED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F44E6-452C-4951-88B2-837BF8280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DF6B4-7D8E-4ACE-BA9E-6F5A439CA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Coq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86CD3A-BBAA-4A38-B64E-D5ED1A965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FBC5-074D-4C66-ACEB-F88C760FD44F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6E6F76-9B59-42D8-BE39-B665BDDCE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95" r="29375" b="18919"/>
          <a:stretch/>
        </p:blipFill>
        <p:spPr>
          <a:xfrm>
            <a:off x="0" y="1062680"/>
            <a:ext cx="8610600" cy="449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80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9C436A6-A03E-416E-8D99-A7614599EFAB}"/>
              </a:ext>
            </a:extLst>
          </p:cNvPr>
          <p:cNvGrpSpPr/>
          <p:nvPr/>
        </p:nvGrpSpPr>
        <p:grpSpPr>
          <a:xfrm>
            <a:off x="3685390" y="2492881"/>
            <a:ext cx="1006589808" cy="1519282"/>
            <a:chOff x="3685390" y="2492881"/>
            <a:chExt cx="1006589808" cy="151928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11BB680-9156-46E9-8F40-C61831D0FE77}"/>
                </a:ext>
              </a:extLst>
            </p:cNvPr>
            <p:cNvGrpSpPr/>
            <p:nvPr/>
          </p:nvGrpSpPr>
          <p:grpSpPr>
            <a:xfrm>
              <a:off x="3685390" y="3669263"/>
              <a:ext cx="86685120" cy="342900"/>
              <a:chOff x="3685390" y="3669263"/>
              <a:chExt cx="86685120" cy="3429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744FF84-565D-407A-9923-1406A5E53DE2}"/>
                  </a:ext>
                </a:extLst>
              </p:cNvPr>
              <p:cNvSpPr/>
              <p:nvPr/>
            </p:nvSpPr>
            <p:spPr>
              <a:xfrm>
                <a:off x="3685390" y="3669263"/>
                <a:ext cx="548640" cy="3429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C7D1AAD-2B85-479D-9F1D-24F726F1C4E5}"/>
                  </a:ext>
                </a:extLst>
              </p:cNvPr>
              <p:cNvSpPr/>
              <p:nvPr/>
            </p:nvSpPr>
            <p:spPr>
              <a:xfrm>
                <a:off x="4234030" y="3669263"/>
                <a:ext cx="86136480" cy="34290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CECC91D-A8BA-4C36-B076-EE4FADCACEC2}"/>
                </a:ext>
              </a:extLst>
            </p:cNvPr>
            <p:cNvGrpSpPr/>
            <p:nvPr/>
          </p:nvGrpSpPr>
          <p:grpSpPr>
            <a:xfrm>
              <a:off x="3685390" y="3277135"/>
              <a:ext cx="94311216" cy="342900"/>
              <a:chOff x="3685390" y="3270642"/>
              <a:chExt cx="94311216" cy="34290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00FA2A4-DAB1-4573-8B55-7620C9BB498B}"/>
                  </a:ext>
                </a:extLst>
              </p:cNvPr>
              <p:cNvSpPr/>
              <p:nvPr/>
            </p:nvSpPr>
            <p:spPr>
              <a:xfrm>
                <a:off x="3685390" y="3270642"/>
                <a:ext cx="5943600" cy="3429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CD30ED8-2DCC-469C-B3BA-878794C4B31B}"/>
                  </a:ext>
                </a:extLst>
              </p:cNvPr>
              <p:cNvSpPr/>
              <p:nvPr/>
            </p:nvSpPr>
            <p:spPr>
              <a:xfrm>
                <a:off x="9628990" y="3270642"/>
                <a:ext cx="88367616" cy="34290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1C16783-8C70-45FE-A27B-89289539B199}"/>
                </a:ext>
              </a:extLst>
            </p:cNvPr>
            <p:cNvGrpSpPr/>
            <p:nvPr/>
          </p:nvGrpSpPr>
          <p:grpSpPr>
            <a:xfrm>
              <a:off x="3685390" y="2885008"/>
              <a:ext cx="1006589808" cy="342900"/>
              <a:chOff x="3685390" y="2874367"/>
              <a:chExt cx="1006589808" cy="34290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BA8400-0F3C-4B5E-A2C4-208657488F25}"/>
                  </a:ext>
                </a:extLst>
              </p:cNvPr>
              <p:cNvSpPr/>
              <p:nvPr/>
            </p:nvSpPr>
            <p:spPr>
              <a:xfrm>
                <a:off x="3685390" y="2874367"/>
                <a:ext cx="7955280" cy="3429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DAF3336-9F7E-404C-9A2C-91B818E4B596}"/>
                  </a:ext>
                </a:extLst>
              </p:cNvPr>
              <p:cNvSpPr/>
              <p:nvPr/>
            </p:nvSpPr>
            <p:spPr>
              <a:xfrm>
                <a:off x="11640670" y="2874367"/>
                <a:ext cx="998634528" cy="34290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4167A03-7F10-4DED-B5ED-C7394F2550D8}"/>
                </a:ext>
              </a:extLst>
            </p:cNvPr>
            <p:cNvGrpSpPr/>
            <p:nvPr/>
          </p:nvGrpSpPr>
          <p:grpSpPr>
            <a:xfrm>
              <a:off x="3685390" y="2492881"/>
              <a:ext cx="38404800" cy="342900"/>
              <a:chOff x="3685390" y="2492881"/>
              <a:chExt cx="38404800" cy="34290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CFEF62A-A5CD-41DF-8A96-63DC09E66FCC}"/>
                  </a:ext>
                </a:extLst>
              </p:cNvPr>
              <p:cNvSpPr/>
              <p:nvPr/>
            </p:nvSpPr>
            <p:spPr>
              <a:xfrm>
                <a:off x="3685390" y="2492881"/>
                <a:ext cx="5376672" cy="3429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62AB032-EA9B-438E-AFD3-054C6E5D16F4}"/>
                  </a:ext>
                </a:extLst>
              </p:cNvPr>
              <p:cNvSpPr/>
              <p:nvPr/>
            </p:nvSpPr>
            <p:spPr>
              <a:xfrm>
                <a:off x="9062062" y="2492881"/>
                <a:ext cx="33028128" cy="34290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FB49ED46-1BC4-4C7F-8CAE-ACB68C27A1D7}"/>
              </a:ext>
            </a:extLst>
          </p:cNvPr>
          <p:cNvSpPr/>
          <p:nvPr/>
        </p:nvSpPr>
        <p:spPr>
          <a:xfrm>
            <a:off x="3696789" y="3668714"/>
            <a:ext cx="548640" cy="342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E4FD137-C14A-4C78-BCDC-EBF45B63D06E}"/>
              </a:ext>
            </a:extLst>
          </p:cNvPr>
          <p:cNvSpPr/>
          <p:nvPr/>
        </p:nvSpPr>
        <p:spPr>
          <a:xfrm>
            <a:off x="3696789" y="3276586"/>
            <a:ext cx="5943600" cy="342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E9A1964-E7FE-47AB-AD35-142C18F86B7E}"/>
              </a:ext>
            </a:extLst>
          </p:cNvPr>
          <p:cNvSpPr/>
          <p:nvPr/>
        </p:nvSpPr>
        <p:spPr>
          <a:xfrm>
            <a:off x="3696789" y="2884459"/>
            <a:ext cx="7955280" cy="342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06468F8-AA4A-459E-B8FB-178AC7C2EF4D}"/>
              </a:ext>
            </a:extLst>
          </p:cNvPr>
          <p:cNvSpPr/>
          <p:nvPr/>
        </p:nvSpPr>
        <p:spPr>
          <a:xfrm>
            <a:off x="3696789" y="2492332"/>
            <a:ext cx="5376672" cy="342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424FF-14D4-4C40-90C4-866B66EC4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Why We Need Automation: Verification Overhead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680CE-ED6F-43B0-8C03-0E0D1470C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10x—100x overhead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2C9619-9A1E-4AFE-8EE7-E81F9FBBB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Coq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233D5D-16C1-425F-BAC0-D49564B9B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3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E018E5-D1D4-4D47-8AE2-54646C24CC1F}"/>
              </a:ext>
            </a:extLst>
          </p:cNvPr>
          <p:cNvSpPr/>
          <p:nvPr/>
        </p:nvSpPr>
        <p:spPr>
          <a:xfrm>
            <a:off x="838200" y="4679420"/>
            <a:ext cx="3233737" cy="342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Lines of 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99E44E-1AE6-49BF-9C7E-6E433CC28CE7}"/>
              </a:ext>
            </a:extLst>
          </p:cNvPr>
          <p:cNvSpPr txBox="1"/>
          <p:nvPr/>
        </p:nvSpPr>
        <p:spPr>
          <a:xfrm>
            <a:off x="1138881" y="2433499"/>
            <a:ext cx="1493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CompCert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21459E-60D8-4DB9-BB1B-9A1A4CBBE72D}"/>
              </a:ext>
            </a:extLst>
          </p:cNvPr>
          <p:cNvSpPr txBox="1"/>
          <p:nvPr/>
        </p:nvSpPr>
        <p:spPr>
          <a:xfrm>
            <a:off x="1138881" y="2825626"/>
            <a:ext cx="1493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seL4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108293-AB7A-4755-81A7-A83DF05187AF}"/>
              </a:ext>
            </a:extLst>
          </p:cNvPr>
          <p:cNvSpPr txBox="1"/>
          <p:nvPr/>
        </p:nvSpPr>
        <p:spPr>
          <a:xfrm>
            <a:off x="1138881" y="3217753"/>
            <a:ext cx="1493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CertiKOS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56FC41-8DA6-41E0-9334-AF717E507978}"/>
              </a:ext>
            </a:extLst>
          </p:cNvPr>
          <p:cNvSpPr txBox="1"/>
          <p:nvPr/>
        </p:nvSpPr>
        <p:spPr>
          <a:xfrm>
            <a:off x="1138881" y="3609881"/>
            <a:ext cx="2376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Fiat Cryptography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4BED83-FE66-4298-B3E4-FA889BDE8B42}"/>
              </a:ext>
            </a:extLst>
          </p:cNvPr>
          <p:cNvSpPr/>
          <p:nvPr/>
        </p:nvSpPr>
        <p:spPr>
          <a:xfrm>
            <a:off x="3685390" y="2488501"/>
            <a:ext cx="914400" cy="3516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5880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7E5633-7722-45B4-A0C6-3463D4FA94D5}"/>
              </a:ext>
            </a:extLst>
          </p:cNvPr>
          <p:cNvSpPr/>
          <p:nvPr/>
        </p:nvSpPr>
        <p:spPr>
          <a:xfrm>
            <a:off x="3685390" y="2874367"/>
            <a:ext cx="914400" cy="342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8700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2F61AF-89C0-4ED7-9897-581BC4D320E4}"/>
              </a:ext>
            </a:extLst>
          </p:cNvPr>
          <p:cNvSpPr/>
          <p:nvPr/>
        </p:nvSpPr>
        <p:spPr>
          <a:xfrm>
            <a:off x="3685390" y="3270642"/>
            <a:ext cx="914400" cy="342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6500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AC6FE1-8897-4F06-ADD0-F00D79FC7299}"/>
              </a:ext>
            </a:extLst>
          </p:cNvPr>
          <p:cNvSpPr/>
          <p:nvPr/>
        </p:nvSpPr>
        <p:spPr>
          <a:xfrm>
            <a:off x="3685390" y="3669263"/>
            <a:ext cx="914400" cy="342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603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00D822-EEFD-412C-AD94-6929C1AA7DCB}"/>
              </a:ext>
            </a:extLst>
          </p:cNvPr>
          <p:cNvSpPr/>
          <p:nvPr/>
        </p:nvSpPr>
        <p:spPr>
          <a:xfrm>
            <a:off x="4071937" y="4679420"/>
            <a:ext cx="3657600" cy="3429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Lines of Verification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E69933E-5004-46F6-B0D7-6A1E8181ED52}"/>
              </a:ext>
            </a:extLst>
          </p:cNvPr>
          <p:cNvCxnSpPr/>
          <p:nvPr/>
        </p:nvCxnSpPr>
        <p:spPr>
          <a:xfrm>
            <a:off x="28857481" y="-807833"/>
            <a:ext cx="0" cy="8855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DA3B2E4E-B421-4211-8E7A-44C2565FD8DA}"/>
              </a:ext>
            </a:extLst>
          </p:cNvPr>
          <p:cNvSpPr/>
          <p:nvPr/>
        </p:nvSpPr>
        <p:spPr>
          <a:xfrm>
            <a:off x="4447398" y="2480727"/>
            <a:ext cx="1188720" cy="3516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36,120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D1CD522-A62B-47EE-A60D-86B196405407}"/>
              </a:ext>
            </a:extLst>
          </p:cNvPr>
          <p:cNvSpPr/>
          <p:nvPr/>
        </p:nvSpPr>
        <p:spPr>
          <a:xfrm>
            <a:off x="4447398" y="2866593"/>
            <a:ext cx="1188720" cy="342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1,092,121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FC4DEF2-F383-4E8C-AC80-F97272BA0EB7}"/>
              </a:ext>
            </a:extLst>
          </p:cNvPr>
          <p:cNvSpPr/>
          <p:nvPr/>
        </p:nvSpPr>
        <p:spPr>
          <a:xfrm>
            <a:off x="4447398" y="3262868"/>
            <a:ext cx="1188720" cy="342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96,642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9F65460-E219-4C65-9C99-96D5F61FCBC2}"/>
              </a:ext>
            </a:extLst>
          </p:cNvPr>
          <p:cNvSpPr/>
          <p:nvPr/>
        </p:nvSpPr>
        <p:spPr>
          <a:xfrm>
            <a:off x="4447398" y="3661489"/>
            <a:ext cx="1188720" cy="342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94,196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19FD0F-CFAE-3241-98BA-9D12474EA026}"/>
              </a:ext>
            </a:extLst>
          </p:cNvPr>
          <p:cNvSpPr txBox="1"/>
          <p:nvPr/>
        </p:nvSpPr>
        <p:spPr>
          <a:xfrm>
            <a:off x="6331527" y="42117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32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mph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</p:cBhvr>
                                      <p:by x="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35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91667E-6 -4.07407E-6 L -39.21614 -4.07407E-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0807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  <p:bldP spid="20" grpId="0" animBg="1"/>
      <p:bldP spid="57" grpId="0"/>
      <p:bldP spid="58" grpId="0"/>
      <p:bldP spid="59" grpId="0"/>
      <p:bldP spid="6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65F63-A77C-4148-827C-AD7BEADC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just skip </a:t>
            </a:r>
            <a:r>
              <a:rPr lang="en-US" dirty="0">
                <a:latin typeface="Consolas" panose="020B0609020204030204" pitchFamily="49" charset="0"/>
              </a:rPr>
              <a:t>clear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3BA8D-5726-44D0-98D8-C2A1C850C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1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total time:     29.464s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tactic                                   local  total   calls       max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────────────────────────────────────────┴──────┴──────┴───────┴─────────┘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─</a:t>
            </a:r>
            <a:r>
              <a:rPr lang="en-US" sz="1600" dirty="0" err="1">
                <a:latin typeface="Consolas" panose="020B0609020204030204" pitchFamily="49" charset="0"/>
              </a:rPr>
              <a:t>straightline</a:t>
            </a:r>
            <a:r>
              <a:rPr lang="en-US" sz="1600" dirty="0">
                <a:latin typeface="Consolas" panose="020B0609020204030204" pitchFamily="49" charset="0"/>
              </a:rPr>
              <a:t> --------------------------   0.0%  98.9%    1324    0.588s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─refine (</a:t>
            </a:r>
            <a:r>
              <a:rPr lang="en-US" sz="1600" dirty="0" err="1">
                <a:latin typeface="Consolas" panose="020B0609020204030204" pitchFamily="49" charset="0"/>
              </a:rPr>
              <a:t>uconstr</a:t>
            </a:r>
            <a:r>
              <a:rPr lang="en-US" sz="1600" dirty="0">
                <a:latin typeface="Consolas" panose="020B0609020204030204" pitchFamily="49" charset="0"/>
              </a:rPr>
              <a:t>) ----------------------  79.4%  79.4%     516    0.137s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─</a:t>
            </a:r>
            <a:r>
              <a:rPr lang="en-US" sz="1600" dirty="0" err="1">
                <a:latin typeface="Consolas" panose="020B0609020204030204" pitchFamily="49" charset="0"/>
              </a:rPr>
              <a:t>straightline_side_condition_solver_inli</a:t>
            </a:r>
            <a:r>
              <a:rPr lang="en-US" sz="1600" dirty="0">
                <a:latin typeface="Consolas" panose="020B0609020204030204" pitchFamily="49" charset="0"/>
              </a:rPr>
              <a:t>  79.0%  79.0%      97    0.507s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─</a:t>
            </a:r>
            <a:r>
              <a:rPr lang="en-US" sz="1600" dirty="0" err="1">
                <a:latin typeface="Consolas" panose="020B0609020204030204" pitchFamily="49" charset="0"/>
              </a:rPr>
              <a:t>straightline_refl</a:t>
            </a:r>
            <a:r>
              <a:rPr lang="en-US" sz="1600" dirty="0">
                <a:latin typeface="Consolas" panose="020B0609020204030204" pitchFamily="49" charset="0"/>
              </a:rPr>
              <a:t> ---------------------   1.0%  57.6%     419    0.149s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─</a:t>
            </a:r>
            <a:r>
              <a:rPr lang="en-US" sz="1600" dirty="0" err="1">
                <a:latin typeface="Consolas" panose="020B0609020204030204" pitchFamily="49" charset="0"/>
              </a:rPr>
              <a:t>straightline_set</a:t>
            </a:r>
            <a:r>
              <a:rPr lang="en-US" sz="1600" dirty="0">
                <a:latin typeface="Consolas" panose="020B0609020204030204" pitchFamily="49" charset="0"/>
              </a:rPr>
              <a:t> ----------------------   0.1%  17.9%    1194    0.078s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─</a:t>
            </a:r>
            <a:r>
              <a:rPr lang="en-US" sz="1600" dirty="0" err="1">
                <a:latin typeface="Consolas" panose="020B0609020204030204" pitchFamily="49" charset="0"/>
              </a:rPr>
              <a:t>straightline_split</a:t>
            </a:r>
            <a:r>
              <a:rPr lang="en-US" sz="1600" dirty="0">
                <a:latin typeface="Consolas" panose="020B0609020204030204" pitchFamily="49" charset="0"/>
              </a:rPr>
              <a:t> --------------------   0.1%  17.0%     161    0.067s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─</a:t>
            </a:r>
            <a:r>
              <a:rPr lang="en-US" sz="1600" dirty="0" err="1">
                <a:latin typeface="Consolas" panose="020B0609020204030204" pitchFamily="49" charset="0"/>
              </a:rPr>
              <a:t>letexists_as</a:t>
            </a:r>
            <a:r>
              <a:rPr lang="en-US" sz="1600" dirty="0">
                <a:latin typeface="Consolas" panose="020B0609020204030204" pitchFamily="49" charset="0"/>
              </a:rPr>
              <a:t> --------------------------   0.3%  12.5%      97    0.062s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─</a:t>
            </a:r>
            <a:r>
              <a:rPr lang="en-US" sz="1600" dirty="0" err="1">
                <a:latin typeface="Consolas" panose="020B0609020204030204" pitchFamily="49" charset="0"/>
              </a:rPr>
              <a:t>straightline_cleanup</a:t>
            </a:r>
            <a:r>
              <a:rPr lang="en-US" sz="1600" dirty="0">
                <a:latin typeface="Consolas" panose="020B0609020204030204" pitchFamily="49" charset="0"/>
              </a:rPr>
              <a:t> ------------------   0.3%   5.3%    1324    0.007s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─</a:t>
            </a:r>
            <a:r>
              <a:rPr lang="en-US" sz="1600" dirty="0" err="1">
                <a:latin typeface="Consolas" panose="020B0609020204030204" pitchFamily="49" charset="0"/>
              </a:rPr>
              <a:t>straightline_cleanup_destruct</a:t>
            </a:r>
            <a:r>
              <a:rPr lang="en-US" sz="1600" dirty="0">
                <a:latin typeface="Consolas" panose="020B0609020204030204" pitchFamily="49" charset="0"/>
              </a:rPr>
              <a:t> ---------   3.8%   3.8%    1194    0.005s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─unify (</a:t>
            </a:r>
            <a:r>
              <a:rPr lang="en-US" sz="1600" dirty="0" err="1">
                <a:latin typeface="Consolas" panose="020B0609020204030204" pitchFamily="49" charset="0"/>
              </a:rPr>
              <a:t>constr</a:t>
            </a:r>
            <a:r>
              <a:rPr lang="en-US" sz="1600" dirty="0">
                <a:latin typeface="Consolas" panose="020B0609020204030204" pitchFamily="49" charset="0"/>
              </a:rPr>
              <a:t>) (</a:t>
            </a:r>
            <a:r>
              <a:rPr lang="en-US" sz="1600" dirty="0" err="1">
                <a:latin typeface="Consolas" panose="020B0609020204030204" pitchFamily="49" charset="0"/>
              </a:rPr>
              <a:t>constr</a:t>
            </a:r>
            <a:r>
              <a:rPr lang="en-US" sz="1600" dirty="0">
                <a:latin typeface="Consolas" panose="020B0609020204030204" pitchFamily="49" charset="0"/>
              </a:rPr>
              <a:t>) ---------------   3.4%   3.4%     140    0.014s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─split ---------------------------------   3.3%   3.3%     258    0.016s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─change (x = y) ------------------------   2.3%   2.3%      97    0.015s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─unfold1_cmd_goal ----------------------   0.1%   2.1%     193    0.008s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741BC-33F9-410F-AE6B-0C9C89BF7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Coq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1BAB3-B532-46C4-8878-A91CC9AB0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FBC5-074D-4C66-ACEB-F88C760FD44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16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65F63-A77C-4148-827C-AD7BEADC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up with </a:t>
            </a:r>
            <a:r>
              <a:rPr lang="en-US" dirty="0">
                <a:latin typeface="Consolas" panose="020B0609020204030204" pitchFamily="49" charset="0"/>
              </a:rPr>
              <a:t>refine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3BA8D-5726-44D0-98D8-C2A1C850C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1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total time:     29.464s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tactic                                   local  total   calls       max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────────────────────────────────────────┴──────┴──────┴───────┴─────────┘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─</a:t>
            </a:r>
            <a:r>
              <a:rPr lang="en-US" sz="1600" dirty="0" err="1">
                <a:latin typeface="Consolas" panose="020B0609020204030204" pitchFamily="49" charset="0"/>
              </a:rPr>
              <a:t>straightline</a:t>
            </a:r>
            <a:r>
              <a:rPr lang="en-US" sz="1600" dirty="0">
                <a:latin typeface="Consolas" panose="020B0609020204030204" pitchFamily="49" charset="0"/>
              </a:rPr>
              <a:t> --------------------------   0.0%  98.9%    1324    0.588s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nsolas" panose="020B0609020204030204" pitchFamily="49" charset="0"/>
              </a:rPr>
              <a:t>─refine (</a:t>
            </a:r>
            <a:r>
              <a:rPr lang="en-US" sz="1600" b="1" dirty="0" err="1">
                <a:latin typeface="Consolas" panose="020B0609020204030204" pitchFamily="49" charset="0"/>
              </a:rPr>
              <a:t>uconstr</a:t>
            </a:r>
            <a:r>
              <a:rPr lang="en-US" sz="1600" b="1" dirty="0">
                <a:latin typeface="Consolas" panose="020B0609020204030204" pitchFamily="49" charset="0"/>
              </a:rPr>
              <a:t>) ----------------------  79.4%  79.4%     516    0.137s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─</a:t>
            </a:r>
            <a:r>
              <a:rPr lang="en-US" sz="1600" dirty="0" err="1">
                <a:latin typeface="Consolas" panose="020B0609020204030204" pitchFamily="49" charset="0"/>
              </a:rPr>
              <a:t>straightline_side_condition_solver_inli</a:t>
            </a:r>
            <a:r>
              <a:rPr lang="en-US" sz="1600" dirty="0">
                <a:latin typeface="Consolas" panose="020B0609020204030204" pitchFamily="49" charset="0"/>
              </a:rPr>
              <a:t>  79.0%  79.0%      97    0.507s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─</a:t>
            </a:r>
            <a:r>
              <a:rPr lang="en-US" sz="1600" dirty="0" err="1">
                <a:latin typeface="Consolas" panose="020B0609020204030204" pitchFamily="49" charset="0"/>
              </a:rPr>
              <a:t>straightline_refl</a:t>
            </a:r>
            <a:r>
              <a:rPr lang="en-US" sz="1600" dirty="0">
                <a:latin typeface="Consolas" panose="020B0609020204030204" pitchFamily="49" charset="0"/>
              </a:rPr>
              <a:t> ---------------------   1.0%  57.6%     419    0.149s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─</a:t>
            </a:r>
            <a:r>
              <a:rPr lang="en-US" sz="1600" dirty="0" err="1">
                <a:latin typeface="Consolas" panose="020B0609020204030204" pitchFamily="49" charset="0"/>
              </a:rPr>
              <a:t>straightline_set</a:t>
            </a:r>
            <a:r>
              <a:rPr lang="en-US" sz="1600" dirty="0">
                <a:latin typeface="Consolas" panose="020B0609020204030204" pitchFamily="49" charset="0"/>
              </a:rPr>
              <a:t> ----------------------   0.1%  17.9%    1194    0.078s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─</a:t>
            </a:r>
            <a:r>
              <a:rPr lang="en-US" sz="1600" dirty="0" err="1">
                <a:latin typeface="Consolas" panose="020B0609020204030204" pitchFamily="49" charset="0"/>
              </a:rPr>
              <a:t>straightline_split</a:t>
            </a:r>
            <a:r>
              <a:rPr lang="en-US" sz="1600" dirty="0">
                <a:latin typeface="Consolas" panose="020B0609020204030204" pitchFamily="49" charset="0"/>
              </a:rPr>
              <a:t> --------------------   0.1%  17.0%     161    0.067s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─</a:t>
            </a:r>
            <a:r>
              <a:rPr lang="en-US" sz="1600" dirty="0" err="1">
                <a:latin typeface="Consolas" panose="020B0609020204030204" pitchFamily="49" charset="0"/>
              </a:rPr>
              <a:t>letexists_as</a:t>
            </a:r>
            <a:r>
              <a:rPr lang="en-US" sz="1600" dirty="0">
                <a:latin typeface="Consolas" panose="020B0609020204030204" pitchFamily="49" charset="0"/>
              </a:rPr>
              <a:t> --------------------------   0.3%  12.5%      97    0.062s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─</a:t>
            </a:r>
            <a:r>
              <a:rPr lang="en-US" sz="1600" dirty="0" err="1">
                <a:latin typeface="Consolas" panose="020B0609020204030204" pitchFamily="49" charset="0"/>
              </a:rPr>
              <a:t>straightline_cleanup</a:t>
            </a:r>
            <a:r>
              <a:rPr lang="en-US" sz="1600" dirty="0">
                <a:latin typeface="Consolas" panose="020B0609020204030204" pitchFamily="49" charset="0"/>
              </a:rPr>
              <a:t> ------------------   0.3%   5.3%    1324    0.007s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─</a:t>
            </a:r>
            <a:r>
              <a:rPr lang="en-US" sz="1600" dirty="0" err="1">
                <a:latin typeface="Consolas" panose="020B0609020204030204" pitchFamily="49" charset="0"/>
              </a:rPr>
              <a:t>straightline_cleanup_destruct</a:t>
            </a:r>
            <a:r>
              <a:rPr lang="en-US" sz="1600" dirty="0">
                <a:latin typeface="Consolas" panose="020B0609020204030204" pitchFamily="49" charset="0"/>
              </a:rPr>
              <a:t> ---------   3.8%   3.8%    1194    0.005s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─unify (</a:t>
            </a:r>
            <a:r>
              <a:rPr lang="en-US" sz="1600" dirty="0" err="1">
                <a:latin typeface="Consolas" panose="020B0609020204030204" pitchFamily="49" charset="0"/>
              </a:rPr>
              <a:t>constr</a:t>
            </a:r>
            <a:r>
              <a:rPr lang="en-US" sz="1600" dirty="0">
                <a:latin typeface="Consolas" panose="020B0609020204030204" pitchFamily="49" charset="0"/>
              </a:rPr>
              <a:t>) (</a:t>
            </a:r>
            <a:r>
              <a:rPr lang="en-US" sz="1600" dirty="0" err="1">
                <a:latin typeface="Consolas" panose="020B0609020204030204" pitchFamily="49" charset="0"/>
              </a:rPr>
              <a:t>constr</a:t>
            </a:r>
            <a:r>
              <a:rPr lang="en-US" sz="1600" dirty="0">
                <a:latin typeface="Consolas" panose="020B0609020204030204" pitchFamily="49" charset="0"/>
              </a:rPr>
              <a:t>) ---------------   3.4%   3.4%     140    0.014s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─split ---------------------------------   3.3%   3.3%     258    0.016s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─change (x = y) ------------------------   2.3%   2.3%      97    0.015s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─unfold1_cmd_goal ----------------------   0.1%   2.1%     193    0.008s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741BC-33F9-410F-AE6B-0C9C89BF7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Coq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1BAB3-B532-46C4-8878-A91CC9AB0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FBC5-074D-4C66-ACEB-F88C760FD44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6573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DA557-45E7-4F2C-B822-F28703F1F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</a:t>
            </a:r>
            <a:r>
              <a:rPr lang="en-US" dirty="0">
                <a:latin typeface="Consolas" panose="020B0609020204030204" pitchFamily="49" charset="0"/>
              </a:rPr>
              <a:t>reflexivity</a:t>
            </a:r>
            <a:r>
              <a:rPr lang="en-US" dirty="0"/>
              <a:t> again!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CC3E0-E178-4123-9A44-3B0A56831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8D385-545D-4783-9F68-EBF9FA6B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Coq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5BEB8D-718E-44D4-8636-B1D697B00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FBC5-074D-4C66-ACEB-F88C760FD44F}" type="slidenum">
              <a:rPr lang="en-US" smtClean="0"/>
              <a:t>32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A906AD-C3DA-448C-9CE6-A4E49EF2AFA8}"/>
              </a:ext>
            </a:extLst>
          </p:cNvPr>
          <p:cNvSpPr/>
          <p:nvPr/>
        </p:nvSpPr>
        <p:spPr>
          <a:xfrm>
            <a:off x="6314303" y="5338119"/>
            <a:ext cx="4522573" cy="128969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exists v12 v0,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 ⟦x12⟧</a:t>
            </a:r>
            <a:r>
              <a:rPr lang="en-US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st₀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= Some v12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/\ ⟦x0 ⟧</a:t>
            </a:r>
            <a:r>
              <a:rPr lang="en-US" baseline="-25000" dirty="0" err="1">
                <a:solidFill>
                  <a:schemeClr val="tx1"/>
                </a:solidFill>
                <a:latin typeface="Consolas" panose="020B0609020204030204" pitchFamily="49" charset="0"/>
              </a:rPr>
              <a:t>st</a:t>
            </a:r>
            <a:r>
              <a:rPr lang="en-US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₀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= Some v0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/\ v12 ^ v0</a:t>
            </a:r>
            <a:r>
              <a:rPr lang="en-US" baseline="-25000" dirty="0">
                <a:solidFill>
                  <a:schemeClr val="bg1"/>
                </a:solidFill>
                <a:latin typeface="Consolas" panose="020B0609020204030204" pitchFamily="49" charset="0"/>
              </a:rPr>
              <a:t>₀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=      ?v</a:t>
            </a: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8A26CBE3-D05A-4BE2-959E-C94C94750E3D}"/>
              </a:ext>
            </a:extLst>
          </p:cNvPr>
          <p:cNvSpPr/>
          <p:nvPr/>
        </p:nvSpPr>
        <p:spPr>
          <a:xfrm>
            <a:off x="6944498" y="1825625"/>
            <a:ext cx="3595816" cy="2180968"/>
          </a:xfrm>
          <a:prstGeom prst="cloudCallout">
            <a:avLst>
              <a:gd name="adj1" fmla="val -13616"/>
              <a:gd name="adj2" fmla="val 11689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Solve with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repeat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eexists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repeat split;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reflexivity</a:t>
            </a:r>
          </a:p>
        </p:txBody>
      </p:sp>
    </p:spTree>
    <p:extLst>
      <p:ext uri="{BB962C8B-B14F-4D97-AF65-F5344CB8AC3E}">
        <p14:creationId xmlns:p14="http://schemas.microsoft.com/office/powerpoint/2010/main" val="415721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DA557-45E7-4F2C-B822-F28703F1F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</a:t>
            </a:r>
            <a:r>
              <a:rPr lang="en-US" strike="sngStrike" dirty="0">
                <a:latin typeface="Consolas" panose="020B0609020204030204" pitchFamily="49" charset="0"/>
              </a:rPr>
              <a:t>reflexivity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</a:rPr>
              <a:t>refine </a:t>
            </a:r>
            <a:r>
              <a:rPr lang="en-US" dirty="0" err="1">
                <a:latin typeface="Consolas" panose="020B0609020204030204" pitchFamily="49" charset="0"/>
              </a:rPr>
              <a:t>eq_refl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CC3E0-E178-4123-9A44-3B0A56831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8D385-545D-4783-9F68-EBF9FA6B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Coq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5BEB8D-718E-44D4-8636-B1D697B00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FBC5-074D-4C66-ACEB-F88C760FD44F}" type="slidenum">
              <a:rPr lang="en-US" smtClean="0"/>
              <a:t>33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E73E28-34B1-4E16-8170-0CF24C89E383}"/>
              </a:ext>
            </a:extLst>
          </p:cNvPr>
          <p:cNvSpPr/>
          <p:nvPr/>
        </p:nvSpPr>
        <p:spPr>
          <a:xfrm>
            <a:off x="6314303" y="5338119"/>
            <a:ext cx="4522573" cy="128969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exists v12 v0,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 ⟦x12⟧</a:t>
            </a:r>
            <a:r>
              <a:rPr lang="en-US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st₀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= Some v12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/\ ⟦x0 ⟧</a:t>
            </a:r>
            <a:r>
              <a:rPr lang="en-US" baseline="-25000" dirty="0" err="1">
                <a:solidFill>
                  <a:schemeClr val="tx1"/>
                </a:solidFill>
                <a:latin typeface="Consolas" panose="020B0609020204030204" pitchFamily="49" charset="0"/>
              </a:rPr>
              <a:t>st</a:t>
            </a:r>
            <a:r>
              <a:rPr lang="en-US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₀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= Some v0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/\ v12 ^ v0</a:t>
            </a:r>
            <a:r>
              <a:rPr lang="en-US" baseline="-25000" dirty="0">
                <a:solidFill>
                  <a:schemeClr val="bg1"/>
                </a:solidFill>
                <a:latin typeface="Consolas" panose="020B0609020204030204" pitchFamily="49" charset="0"/>
              </a:rPr>
              <a:t>₀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=      ?v</a:t>
            </a: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73121290-D44A-4CFE-BE0F-70F6AC8201ED}"/>
              </a:ext>
            </a:extLst>
          </p:cNvPr>
          <p:cNvSpPr/>
          <p:nvPr/>
        </p:nvSpPr>
        <p:spPr>
          <a:xfrm>
            <a:off x="6944498" y="1825625"/>
            <a:ext cx="3595816" cy="2180968"/>
          </a:xfrm>
          <a:prstGeom prst="cloudCallout">
            <a:avLst>
              <a:gd name="adj1" fmla="val -13616"/>
              <a:gd name="adj2" fmla="val 11689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Solve with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repeat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eexists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repeat split;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refine </a:t>
            </a:r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</a:rPr>
              <a:t>eq_refl</a:t>
            </a:r>
            <a:endParaRPr lang="en-US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040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65F63-A77C-4148-827C-AD7BEADC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You say </a:t>
            </a:r>
            <a:r>
              <a:rPr lang="en-US" dirty="0" err="1"/>
              <a:t>toMAYto</a:t>
            </a:r>
            <a:r>
              <a:rPr lang="en-US" dirty="0"/>
              <a:t>, I say </a:t>
            </a:r>
            <a:r>
              <a:rPr lang="en-US" dirty="0" err="1"/>
              <a:t>toMAHto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3BA8D-5726-44D0-98D8-C2A1C850C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Goal: ?e = t</a:t>
            </a:r>
            <a:r>
              <a:rPr lang="en-US" sz="2400" dirty="0"/>
              <a:t>    (at type </a:t>
            </a:r>
            <a:r>
              <a:rPr lang="en-US" sz="2400" dirty="0">
                <a:latin typeface="Consolas" panose="020B0609020204030204" pitchFamily="49" charset="0"/>
              </a:rPr>
              <a:t>T</a:t>
            </a:r>
            <a:r>
              <a:rPr lang="en-US" sz="2400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1" dirty="0">
                <a:latin typeface="Consolas" panose="020B0609020204030204" pitchFamily="49" charset="0"/>
              </a:rPr>
              <a:t>Tactic			</a:t>
            </a:r>
            <a:r>
              <a:rPr lang="en-US" sz="2400" dirty="0">
                <a:latin typeface="Consolas" panose="020B0609020204030204" pitchFamily="49" charset="0"/>
              </a:rPr>
              <a:t>				</a:t>
            </a:r>
            <a:r>
              <a:rPr lang="en-US" sz="2400" b="1" dirty="0">
                <a:latin typeface="Consolas" panose="020B0609020204030204" pitchFamily="49" charset="0"/>
              </a:rPr>
              <a:t>Running Time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reflexivity						1.594s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refine </a:t>
            </a:r>
            <a:r>
              <a:rPr lang="en-US" sz="2400" dirty="0" err="1">
                <a:latin typeface="Consolas" panose="020B0609020204030204" pitchFamily="49" charset="0"/>
              </a:rPr>
              <a:t>eq_refl</a:t>
            </a:r>
            <a:r>
              <a:rPr lang="en-US" sz="2400" dirty="0">
                <a:latin typeface="Consolas" panose="020B0609020204030204" pitchFamily="49" charset="0"/>
              </a:rPr>
              <a:t>						5.847s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exact </a:t>
            </a:r>
            <a:r>
              <a:rPr lang="en-US" sz="2400" dirty="0" err="1">
                <a:latin typeface="Consolas" panose="020B0609020204030204" pitchFamily="49" charset="0"/>
              </a:rPr>
              <a:t>eq_refl</a:t>
            </a:r>
            <a:r>
              <a:rPr lang="en-US" sz="2400" dirty="0">
                <a:latin typeface="Consolas" panose="020B0609020204030204" pitchFamily="49" charset="0"/>
              </a:rPr>
              <a:t>						5.999s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refine (@</a:t>
            </a:r>
            <a:r>
              <a:rPr lang="en-US" sz="2400" dirty="0" err="1">
                <a:latin typeface="Consolas" panose="020B0609020204030204" pitchFamily="49" charset="0"/>
              </a:rPr>
              <a:t>eq_refl</a:t>
            </a:r>
            <a:r>
              <a:rPr lang="en-US" sz="2400" dirty="0">
                <a:latin typeface="Consolas" panose="020B0609020204030204" pitchFamily="49" charset="0"/>
              </a:rPr>
              <a:t> T t) 				1.701s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refine (@</a:t>
            </a:r>
            <a:r>
              <a:rPr lang="en-US" sz="2400" dirty="0" err="1">
                <a:latin typeface="Consolas" panose="020B0609020204030204" pitchFamily="49" charset="0"/>
              </a:rPr>
              <a:t>eq_refl</a:t>
            </a:r>
            <a:r>
              <a:rPr lang="en-US" sz="2400" dirty="0">
                <a:latin typeface="Consolas" panose="020B0609020204030204" pitchFamily="49" charset="0"/>
              </a:rPr>
              <a:t> T ?e)				1.746s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instantiate (1:=t); reflexivity			0.423s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instantiate (1:=t); refine </a:t>
            </a:r>
            <a:r>
              <a:rPr lang="en-US" sz="2400" dirty="0" err="1">
                <a:latin typeface="Consolas" panose="020B0609020204030204" pitchFamily="49" charset="0"/>
              </a:rPr>
              <a:t>eq_refl</a:t>
            </a:r>
            <a:r>
              <a:rPr lang="en-US" sz="2400" dirty="0">
                <a:latin typeface="Consolas" panose="020B0609020204030204" pitchFamily="49" charset="0"/>
              </a:rPr>
              <a:t>		0.491s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instantiate (1:=t); refine (@</a:t>
            </a:r>
            <a:r>
              <a:rPr lang="en-US" sz="2400" dirty="0" err="1">
                <a:latin typeface="Consolas" panose="020B0609020204030204" pitchFamily="49" charset="0"/>
              </a:rPr>
              <a:t>eq_refl</a:t>
            </a:r>
            <a:r>
              <a:rPr lang="en-US" sz="2400" dirty="0">
                <a:latin typeface="Consolas" panose="020B0609020204030204" pitchFamily="49" charset="0"/>
              </a:rPr>
              <a:t> T t)	0.414s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741BC-33F9-410F-AE6B-0C9C89BF7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Coq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1BAB3-B532-46C4-8878-A91CC9AB0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FBC5-074D-4C66-ACEB-F88C760FD44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9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86AB4-59C8-40D4-AE07-D0CC82A38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Evars</a:t>
            </a:r>
            <a:r>
              <a:rPr lang="en-US" dirty="0"/>
              <a:t> and Holes are Everywhere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4E30B-6A4C-4DE8-9ECC-1873844AE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Autofit/>
          </a:bodyPr>
          <a:lstStyle/>
          <a:p>
            <a:r>
              <a:rPr lang="en-US" dirty="0"/>
              <a:t>Created whenever a term is not given fully</a:t>
            </a:r>
          </a:p>
          <a:p>
            <a:r>
              <a:rPr lang="en-US" dirty="0"/>
              <a:t>Easily forgotten: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Check (id 7).</a:t>
            </a:r>
          </a:p>
          <a:p>
            <a:r>
              <a:rPr lang="en-US" dirty="0"/>
              <a:t>Hold a copy of the entire context(!!!)</a:t>
            </a:r>
          </a:p>
          <a:p>
            <a:pPr marL="0" indent="0">
              <a:buNone/>
            </a:pPr>
            <a:r>
              <a:rPr lang="en-US" dirty="0"/>
              <a:t>Created by:</a:t>
            </a:r>
          </a:p>
          <a:p>
            <a:r>
              <a:rPr lang="en-US" dirty="0"/>
              <a:t>Literally every tactic that changes the goal EXCEPT 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change</a:t>
            </a:r>
            <a:r>
              <a:rPr lang="en-US" dirty="0"/>
              <a:t>, 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move</a:t>
            </a:r>
          </a:p>
          <a:p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rewrite</a:t>
            </a:r>
            <a:r>
              <a:rPr lang="en-US" dirty="0"/>
              <a:t> for pattern unification</a:t>
            </a:r>
          </a:p>
          <a:p>
            <a:r>
              <a:rPr lang="en-US" dirty="0"/>
              <a:t>Passing terms (</a:t>
            </a:r>
            <a:r>
              <a:rPr lang="en-US" dirty="0" err="1">
                <a:latin typeface="Consolas" panose="020B0609020204030204" pitchFamily="49" charset="0"/>
              </a:rPr>
              <a:t>constr</a:t>
            </a:r>
            <a:r>
              <a:rPr lang="en-US" dirty="0"/>
              <a:t>, </a:t>
            </a:r>
            <a:r>
              <a:rPr lang="en-US" dirty="0" err="1">
                <a:latin typeface="Consolas" panose="020B0609020204030204" pitchFamily="49" charset="0"/>
              </a:rPr>
              <a:t>open_constr</a:t>
            </a:r>
            <a:r>
              <a:rPr lang="en-US" dirty="0"/>
              <a:t>) to tactics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38D50-D086-4755-AA3C-476D896B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Coq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9A4BB-EFB1-4A52-8E59-F6B0D61B8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FBC5-074D-4C66-ACEB-F88C760FD44F}" type="slidenum">
              <a:rPr lang="en-US" smtClean="0"/>
              <a:t>35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CDC9D9-9A1C-4888-AE65-D33EC69D09B6}"/>
              </a:ext>
            </a:extLst>
          </p:cNvPr>
          <p:cNvSpPr txBox="1"/>
          <p:nvPr/>
        </p:nvSpPr>
        <p:spPr>
          <a:xfrm>
            <a:off x="838200" y="2780269"/>
            <a:ext cx="6722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              ⇝ Check (@id _ 7).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7909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65F63-A77C-4148-827C-AD7BEADC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Reducing Context Size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3BA8D-5726-44D0-98D8-C2A1C850C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Goal: ?e = t</a:t>
            </a:r>
            <a:r>
              <a:rPr lang="en-US" sz="2400" dirty="0"/>
              <a:t>    (at type </a:t>
            </a:r>
            <a:r>
              <a:rPr lang="en-US" sz="2400" dirty="0">
                <a:latin typeface="Consolas" panose="020B0609020204030204" pitchFamily="49" charset="0"/>
              </a:rPr>
              <a:t>T</a:t>
            </a:r>
            <a:r>
              <a:rPr lang="en-US" sz="2400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1" dirty="0">
                <a:latin typeface="Consolas" panose="020B0609020204030204" pitchFamily="49" charset="0"/>
              </a:rPr>
              <a:t>Tactic			</a:t>
            </a:r>
            <a:r>
              <a:rPr lang="en-US" sz="2400" dirty="0">
                <a:latin typeface="Consolas" panose="020B0609020204030204" pitchFamily="49" charset="0"/>
              </a:rPr>
              <a:t>				</a:t>
            </a:r>
            <a:r>
              <a:rPr lang="en-US" sz="2400" b="1" dirty="0">
                <a:latin typeface="Consolas" panose="020B0609020204030204" pitchFamily="49" charset="0"/>
              </a:rPr>
              <a:t>Time		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reflexivity						1.594s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refine </a:t>
            </a:r>
            <a:r>
              <a:rPr lang="en-US" sz="2400" dirty="0" err="1">
                <a:latin typeface="Consolas" panose="020B0609020204030204" pitchFamily="49" charset="0"/>
              </a:rPr>
              <a:t>eq_refl</a:t>
            </a:r>
            <a:r>
              <a:rPr lang="en-US" sz="2400" dirty="0">
                <a:latin typeface="Consolas" panose="020B0609020204030204" pitchFamily="49" charset="0"/>
              </a:rPr>
              <a:t>						5.847s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exact </a:t>
            </a:r>
            <a:r>
              <a:rPr lang="en-US" sz="2400" dirty="0" err="1">
                <a:latin typeface="Consolas" panose="020B0609020204030204" pitchFamily="49" charset="0"/>
              </a:rPr>
              <a:t>eq_refl</a:t>
            </a:r>
            <a:r>
              <a:rPr lang="en-US" sz="2400" dirty="0">
                <a:latin typeface="Consolas" panose="020B0609020204030204" pitchFamily="49" charset="0"/>
              </a:rPr>
              <a:t>						5.999s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refine (@</a:t>
            </a:r>
            <a:r>
              <a:rPr lang="en-US" sz="2400" dirty="0" err="1">
                <a:latin typeface="Consolas" panose="020B0609020204030204" pitchFamily="49" charset="0"/>
              </a:rPr>
              <a:t>eq_refl</a:t>
            </a:r>
            <a:r>
              <a:rPr lang="en-US" sz="2400" dirty="0">
                <a:latin typeface="Consolas" panose="020B0609020204030204" pitchFamily="49" charset="0"/>
              </a:rPr>
              <a:t> T t) 				1.701s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refine (@</a:t>
            </a:r>
            <a:r>
              <a:rPr lang="en-US" sz="2400" dirty="0" err="1">
                <a:latin typeface="Consolas" panose="020B0609020204030204" pitchFamily="49" charset="0"/>
              </a:rPr>
              <a:t>eq_refl</a:t>
            </a:r>
            <a:r>
              <a:rPr lang="en-US" sz="2400" dirty="0">
                <a:latin typeface="Consolas" panose="020B0609020204030204" pitchFamily="49" charset="0"/>
              </a:rPr>
              <a:t> T ?e)				1.746s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instantiate (1:=t); reflexivity			0.423s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instantiate (1:=t); refine </a:t>
            </a:r>
            <a:r>
              <a:rPr lang="en-US" sz="2400" dirty="0" err="1">
                <a:latin typeface="Consolas" panose="020B0609020204030204" pitchFamily="49" charset="0"/>
              </a:rPr>
              <a:t>eq_refl</a:t>
            </a:r>
            <a:r>
              <a:rPr lang="en-US" sz="2400" dirty="0">
                <a:latin typeface="Consolas" panose="020B0609020204030204" pitchFamily="49" charset="0"/>
              </a:rPr>
              <a:t>		0.491s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instantiate (1:=t); refine (@</a:t>
            </a:r>
            <a:r>
              <a:rPr lang="en-US" sz="2400" dirty="0" err="1">
                <a:latin typeface="Consolas" panose="020B0609020204030204" pitchFamily="49" charset="0"/>
              </a:rPr>
              <a:t>eq_refl</a:t>
            </a:r>
            <a:r>
              <a:rPr lang="en-US" sz="2400" dirty="0">
                <a:latin typeface="Consolas" panose="020B0609020204030204" pitchFamily="49" charset="0"/>
              </a:rPr>
              <a:t> T t)	0.414s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741BC-33F9-410F-AE6B-0C9C89BF7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Coq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1BAB3-B532-46C4-8878-A91CC9AB0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FBC5-074D-4C66-ACEB-F88C760FD44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8695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65F63-A77C-4148-827C-AD7BEADC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Reducing Context Size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3BA8D-5726-44D0-98D8-C2A1C850C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Goal: ?e = t</a:t>
            </a:r>
            <a:r>
              <a:rPr lang="en-US" sz="2400" dirty="0"/>
              <a:t>    (at type </a:t>
            </a:r>
            <a:r>
              <a:rPr lang="en-US" sz="2400" dirty="0">
                <a:latin typeface="Consolas" panose="020B0609020204030204" pitchFamily="49" charset="0"/>
              </a:rPr>
              <a:t>T</a:t>
            </a:r>
            <a:r>
              <a:rPr lang="en-US" sz="2400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1" dirty="0">
                <a:latin typeface="Consolas" panose="020B0609020204030204" pitchFamily="49" charset="0"/>
              </a:rPr>
              <a:t>Tactic			</a:t>
            </a:r>
            <a:r>
              <a:rPr lang="en-US" sz="2400" dirty="0">
                <a:latin typeface="Consolas" panose="020B0609020204030204" pitchFamily="49" charset="0"/>
              </a:rPr>
              <a:t>				</a:t>
            </a:r>
            <a:r>
              <a:rPr lang="en-US" sz="2400" b="1" dirty="0">
                <a:latin typeface="Consolas" panose="020B0609020204030204" pitchFamily="49" charset="0"/>
              </a:rPr>
              <a:t>Time		Less Time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reflexivity						1.594s	0.041s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refine </a:t>
            </a:r>
            <a:r>
              <a:rPr lang="en-US" sz="2400" dirty="0" err="1">
                <a:latin typeface="Consolas" panose="020B0609020204030204" pitchFamily="49" charset="0"/>
              </a:rPr>
              <a:t>eq_refl</a:t>
            </a:r>
            <a:r>
              <a:rPr lang="en-US" sz="2400" dirty="0">
                <a:latin typeface="Consolas" panose="020B0609020204030204" pitchFamily="49" charset="0"/>
              </a:rPr>
              <a:t>						5.847s	0.132s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exact </a:t>
            </a:r>
            <a:r>
              <a:rPr lang="en-US" sz="2400" dirty="0" err="1">
                <a:latin typeface="Consolas" panose="020B0609020204030204" pitchFamily="49" charset="0"/>
              </a:rPr>
              <a:t>eq_refl</a:t>
            </a:r>
            <a:r>
              <a:rPr lang="en-US" sz="2400" dirty="0">
                <a:latin typeface="Consolas" panose="020B0609020204030204" pitchFamily="49" charset="0"/>
              </a:rPr>
              <a:t>						5.999s	0.131s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refine (@</a:t>
            </a:r>
            <a:r>
              <a:rPr lang="en-US" sz="2400" dirty="0" err="1">
                <a:latin typeface="Consolas" panose="020B0609020204030204" pitchFamily="49" charset="0"/>
              </a:rPr>
              <a:t>eq_refl</a:t>
            </a:r>
            <a:r>
              <a:rPr lang="en-US" sz="2400" dirty="0">
                <a:latin typeface="Consolas" panose="020B0609020204030204" pitchFamily="49" charset="0"/>
              </a:rPr>
              <a:t> T t) 				1.701s	0.047s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refine (@</a:t>
            </a:r>
            <a:r>
              <a:rPr lang="en-US" sz="2400" dirty="0" err="1">
                <a:latin typeface="Consolas" panose="020B0609020204030204" pitchFamily="49" charset="0"/>
              </a:rPr>
              <a:t>eq_refl</a:t>
            </a:r>
            <a:r>
              <a:rPr lang="en-US" sz="2400" dirty="0">
                <a:latin typeface="Consolas" panose="020B0609020204030204" pitchFamily="49" charset="0"/>
              </a:rPr>
              <a:t> T ?e)				1.746s	0.049s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instantiate (1:=t); reflexivity			0.423s	0.092s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instantiate (1:=t); refine </a:t>
            </a:r>
            <a:r>
              <a:rPr lang="en-US" sz="2400" dirty="0" err="1">
                <a:latin typeface="Consolas" panose="020B0609020204030204" pitchFamily="49" charset="0"/>
              </a:rPr>
              <a:t>eq_refl</a:t>
            </a:r>
            <a:r>
              <a:rPr lang="en-US" sz="2400" dirty="0">
                <a:latin typeface="Consolas" panose="020B0609020204030204" pitchFamily="49" charset="0"/>
              </a:rPr>
              <a:t>		0.491s	0.094s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instantiate (1:=t); refine (@</a:t>
            </a:r>
            <a:r>
              <a:rPr lang="en-US" sz="2400" dirty="0" err="1">
                <a:latin typeface="Consolas" panose="020B0609020204030204" pitchFamily="49" charset="0"/>
              </a:rPr>
              <a:t>eq_refl</a:t>
            </a:r>
            <a:r>
              <a:rPr lang="en-US" sz="2400" dirty="0">
                <a:latin typeface="Consolas" panose="020B0609020204030204" pitchFamily="49" charset="0"/>
              </a:rPr>
              <a:t> T t)	0.414s	0.083s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741BC-33F9-410F-AE6B-0C9C89BF7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Coq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1BAB3-B532-46C4-8878-A91CC9AB0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FBC5-074D-4C66-ACEB-F88C760FD44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3549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65F63-A77C-4148-827C-AD7BEADC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Optimized Proof of Entire Loop Body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3BA8D-5726-44D0-98D8-C2A1C850C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total time:      9.577s </a:t>
            </a:r>
            <a:r>
              <a:rPr lang="en-US" sz="1600" dirty="0"/>
              <a:t>(vs original </a:t>
            </a:r>
            <a:r>
              <a:rPr lang="en-US" sz="1600" dirty="0">
                <a:latin typeface="Consolas" panose="020B0609020204030204" pitchFamily="49" charset="0"/>
              </a:rPr>
              <a:t>71.126s</a:t>
            </a:r>
            <a:r>
              <a:rPr lang="en-US" sz="1600" dirty="0"/>
              <a:t>)</a:t>
            </a: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tactic                                   local  total   calls       max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────────────────────────────────────────┴──────┴──────┴───────┴─────────┘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─</a:t>
            </a:r>
            <a:r>
              <a:rPr lang="en-US" sz="1600" dirty="0" err="1">
                <a:latin typeface="Consolas" panose="020B0609020204030204" pitchFamily="49" charset="0"/>
              </a:rPr>
              <a:t>straightline</a:t>
            </a:r>
            <a:r>
              <a:rPr lang="en-US" sz="1600" dirty="0">
                <a:latin typeface="Consolas" panose="020B0609020204030204" pitchFamily="49" charset="0"/>
              </a:rPr>
              <a:t> --------------------------   0.1%  90.5%    1324    0.168s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─</a:t>
            </a:r>
            <a:r>
              <a:rPr lang="en-US" sz="1600" dirty="0" err="1">
                <a:latin typeface="Consolas" panose="020B0609020204030204" pitchFamily="49" charset="0"/>
              </a:rPr>
              <a:t>straightline_side_condition_solver_inli</a:t>
            </a:r>
            <a:r>
              <a:rPr lang="en-US" sz="1600" dirty="0">
                <a:latin typeface="Consolas" panose="020B0609020204030204" pitchFamily="49" charset="0"/>
              </a:rPr>
              <a:t>  60.8%  60.8%      97    0.147s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─</a:t>
            </a:r>
            <a:r>
              <a:rPr lang="en-US" sz="1600" dirty="0" err="1">
                <a:latin typeface="Consolas" panose="020B0609020204030204" pitchFamily="49" charset="0"/>
              </a:rPr>
              <a:t>straightline_refl</a:t>
            </a:r>
            <a:r>
              <a:rPr lang="en-US" sz="1600" dirty="0">
                <a:latin typeface="Consolas" panose="020B0609020204030204" pitchFamily="49" charset="0"/>
              </a:rPr>
              <a:t> ---------------------   1.5%  36.4%     419    0.041s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─refine (</a:t>
            </a:r>
            <a:r>
              <a:rPr lang="en-US" sz="1600" dirty="0" err="1">
                <a:latin typeface="Consolas" panose="020B0609020204030204" pitchFamily="49" charset="0"/>
              </a:rPr>
              <a:t>uconstr</a:t>
            </a:r>
            <a:r>
              <a:rPr lang="en-US" sz="1600" dirty="0">
                <a:latin typeface="Consolas" panose="020B0609020204030204" pitchFamily="49" charset="0"/>
              </a:rPr>
              <a:t>) ----------------------  31.9%  31.9%     516    0.037s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─</a:t>
            </a:r>
            <a:r>
              <a:rPr lang="en-US" sz="1600" dirty="0" err="1">
                <a:latin typeface="Consolas" panose="020B0609020204030204" pitchFamily="49" charset="0"/>
              </a:rPr>
              <a:t>refine_eq_refl_v</a:t>
            </a:r>
            <a:r>
              <a:rPr lang="en-US" sz="1600" dirty="0">
                <a:latin typeface="Consolas" panose="020B0609020204030204" pitchFamily="49" charset="0"/>
              </a:rPr>
              <a:t> ----------------------   0.2%  25.4%       0    0.031s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─</a:t>
            </a:r>
            <a:r>
              <a:rPr lang="en-US" sz="1600" dirty="0" err="1">
                <a:latin typeface="Consolas" panose="020B0609020204030204" pitchFamily="49" charset="0"/>
              </a:rPr>
              <a:t>vm_compute</a:t>
            </a:r>
            <a:r>
              <a:rPr lang="en-US" sz="1600" dirty="0">
                <a:latin typeface="Consolas" panose="020B0609020204030204" pitchFamily="49" charset="0"/>
              </a:rPr>
              <a:t> ----------------------------  23.6%  23.6%     161    0.030s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─</a:t>
            </a:r>
            <a:r>
              <a:rPr lang="en-US" sz="1600" dirty="0" err="1">
                <a:latin typeface="Consolas" panose="020B0609020204030204" pitchFamily="49" charset="0"/>
              </a:rPr>
              <a:t>straightline_set</a:t>
            </a:r>
            <a:r>
              <a:rPr lang="en-US" sz="1600" dirty="0">
                <a:latin typeface="Consolas" panose="020B0609020204030204" pitchFamily="49" charset="0"/>
              </a:rPr>
              <a:t> ----------------------   1.0%  22.6%    1194    0.032s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─</a:t>
            </a:r>
            <a:r>
              <a:rPr lang="en-US" sz="1600" dirty="0" err="1">
                <a:latin typeface="Consolas" panose="020B0609020204030204" pitchFamily="49" charset="0"/>
              </a:rPr>
              <a:t>straightline_split</a:t>
            </a:r>
            <a:r>
              <a:rPr lang="en-US" sz="1600" dirty="0">
                <a:latin typeface="Consolas" panose="020B0609020204030204" pitchFamily="49" charset="0"/>
              </a:rPr>
              <a:t> --------------------   0.3%  19.1%     161    0.037s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─unfold1_cmd_goal ----------------------   0.2%  10.4%     193    0.022s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─</a:t>
            </a:r>
            <a:r>
              <a:rPr lang="en-US" sz="1600" dirty="0" err="1">
                <a:latin typeface="Consolas" panose="020B0609020204030204" pitchFamily="49" charset="0"/>
              </a:rPr>
              <a:t>straightline_cleanup</a:t>
            </a:r>
            <a:r>
              <a:rPr lang="en-US" sz="1600" dirty="0">
                <a:latin typeface="Consolas" panose="020B0609020204030204" pitchFamily="49" charset="0"/>
              </a:rPr>
              <a:t> ------------------   1.1%   9.3%    1324    0.019s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─change G ------------------------------   9.2%   9.2%     484    0.022s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─</a:t>
            </a:r>
            <a:r>
              <a:rPr lang="en-US" sz="1600" dirty="0" err="1">
                <a:latin typeface="Consolas" panose="020B0609020204030204" pitchFamily="49" charset="0"/>
              </a:rPr>
              <a:t>straightline_unfold</a:t>
            </a:r>
            <a:r>
              <a:rPr lang="en-US" sz="1600" dirty="0">
                <a:latin typeface="Consolas" panose="020B0609020204030204" pitchFamily="49" charset="0"/>
              </a:rPr>
              <a:t> -------------------   0.8%   8.1%    1097    0.027s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741BC-33F9-410F-AE6B-0C9C89BF7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Coq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1BAB3-B532-46C4-8878-A91CC9AB0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FBC5-074D-4C66-ACEB-F88C760FD44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9936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F2B23-FDF8-4DF3-984F-922AF8FEE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Rewriting is 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DFCF3-863B-401D-B50F-78501CF7E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Dumb reasons</a:t>
            </a:r>
          </a:p>
          <a:p>
            <a:r>
              <a:rPr lang="en-US" dirty="0"/>
              <a:t>Interesting technical reasons</a:t>
            </a:r>
          </a:p>
          <a:p>
            <a:r>
              <a:rPr lang="en-US" dirty="0"/>
              <a:t>Reasons that contain research-level technical challenges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2B4C8-AAA7-4982-ADBD-9B2871D60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Coq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41DB76-8FD5-480A-8C56-5428665D0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FBC5-074D-4C66-ACEB-F88C760FD44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094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424FF-14D4-4C40-90C4-866B66EC4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Automating Verification: ≈ No Marginal Overhead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680CE-ED6F-43B0-8C03-0E0D1470C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Fiat Cryptography: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2C9619-9A1E-4AFE-8EE7-E81F9FBBB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Coq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233D5D-16C1-425F-BAC0-D49564B9B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160D00-EFE0-4075-8F3E-457D3E5E4DDA}"/>
              </a:ext>
            </a:extLst>
          </p:cNvPr>
          <p:cNvSpPr/>
          <p:nvPr/>
        </p:nvSpPr>
        <p:spPr>
          <a:xfrm>
            <a:off x="834273" y="3212882"/>
            <a:ext cx="27432" cy="342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9C1F49-FE02-4CCA-AA45-839F910CAE0C}"/>
              </a:ext>
            </a:extLst>
          </p:cNvPr>
          <p:cNvSpPr/>
          <p:nvPr/>
        </p:nvSpPr>
        <p:spPr>
          <a:xfrm>
            <a:off x="834273" y="3666455"/>
            <a:ext cx="4306746" cy="34290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3C157E2-490F-4AF4-B963-64FB951ADBB2}"/>
              </a:ext>
            </a:extLst>
          </p:cNvPr>
          <p:cNvSpPr/>
          <p:nvPr/>
        </p:nvSpPr>
        <p:spPr>
          <a:xfrm>
            <a:off x="861705" y="3212882"/>
            <a:ext cx="8613648" cy="3429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20FE667-218B-4AA2-B236-B05D77598DE4}"/>
              </a:ext>
            </a:extLst>
          </p:cNvPr>
          <p:cNvSpPr/>
          <p:nvPr/>
        </p:nvSpPr>
        <p:spPr>
          <a:xfrm>
            <a:off x="855060" y="3666455"/>
            <a:ext cx="1188720" cy="342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94,196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76B560-BE9E-4F18-97EA-F9D9BA3E7F08}"/>
              </a:ext>
            </a:extLst>
          </p:cNvPr>
          <p:cNvSpPr/>
          <p:nvPr/>
        </p:nvSpPr>
        <p:spPr>
          <a:xfrm>
            <a:off x="865632" y="3212882"/>
            <a:ext cx="1188720" cy="342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188,365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A144775-BDB0-4FC9-A67D-34392A41CE42}"/>
              </a:ext>
            </a:extLst>
          </p:cNvPr>
          <p:cNvSpPr/>
          <p:nvPr/>
        </p:nvSpPr>
        <p:spPr>
          <a:xfrm>
            <a:off x="414338" y="5199369"/>
            <a:ext cx="3657600" cy="342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Lines of Runtime Code (Handwritten)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C211E53-3D91-4012-B107-132CD2767C90}"/>
              </a:ext>
            </a:extLst>
          </p:cNvPr>
          <p:cNvSpPr/>
          <p:nvPr/>
        </p:nvSpPr>
        <p:spPr>
          <a:xfrm>
            <a:off x="8120064" y="5199369"/>
            <a:ext cx="3657600" cy="34290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Lines of Verification (Handwritten)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9A0947C-C851-4D8A-8D5A-CB4FF060AC6B}"/>
              </a:ext>
            </a:extLst>
          </p:cNvPr>
          <p:cNvSpPr/>
          <p:nvPr/>
        </p:nvSpPr>
        <p:spPr>
          <a:xfrm>
            <a:off x="4071936" y="5199369"/>
            <a:ext cx="4048127" cy="34290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Lines of Runtime Code (Autogenerated)</a:t>
            </a:r>
          </a:p>
        </p:txBody>
      </p:sp>
    </p:spTree>
    <p:extLst>
      <p:ext uri="{BB962C8B-B14F-4D97-AF65-F5344CB8AC3E}">
        <p14:creationId xmlns:p14="http://schemas.microsoft.com/office/powerpoint/2010/main" val="27838053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F2B23-FDF8-4DF3-984F-922AF8FEE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Rewriting is Slow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DFCF3-863B-401D-B50F-78501CF7E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Dumb reasons (some now fixed, others still open)</a:t>
            </a:r>
          </a:p>
          <a:p>
            <a:r>
              <a:rPr lang="en-US" dirty="0" err="1"/>
              <a:t>evar</a:t>
            </a:r>
            <a:r>
              <a:rPr lang="en-US" dirty="0"/>
              <a:t> use: </a:t>
            </a:r>
            <a:r>
              <a:rPr lang="en-US" dirty="0">
                <a:hlinkClick r:id="rId2"/>
              </a:rPr>
              <a:t>#6101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#8304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#8822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#12524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#13576</a:t>
            </a:r>
            <a:r>
              <a:rPr lang="en-US" dirty="0"/>
              <a:t>, </a:t>
            </a:r>
            <a:r>
              <a:rPr lang="en-US" dirty="0">
                <a:hlinkClick r:id="rId7"/>
              </a:rPr>
              <a:t>#13708</a:t>
            </a:r>
            <a:endParaRPr lang="en-US" dirty="0"/>
          </a:p>
          <a:p>
            <a:r>
              <a:rPr lang="en-US" dirty="0"/>
              <a:t>uncontrollable unification and conversion: </a:t>
            </a:r>
            <a:r>
              <a:rPr lang="en-US" dirty="0">
                <a:hlinkClick r:id="rId8"/>
              </a:rPr>
              <a:t>#7933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#9283</a:t>
            </a:r>
            <a:r>
              <a:rPr lang="en-US" dirty="0"/>
              <a:t>, </a:t>
            </a:r>
            <a:r>
              <a:rPr lang="en-US" dirty="0">
                <a:hlinkClick r:id="rId10"/>
              </a:rPr>
              <a:t>#9286</a:t>
            </a:r>
            <a:r>
              <a:rPr lang="en-US" dirty="0"/>
              <a:t>, </a:t>
            </a:r>
            <a:r>
              <a:rPr lang="en-US" dirty="0">
                <a:hlinkClick r:id="rId11"/>
              </a:rPr>
              <a:t>#9287</a:t>
            </a:r>
            <a:r>
              <a:rPr lang="en-US" dirty="0"/>
              <a:t>, </a:t>
            </a:r>
            <a:r>
              <a:rPr lang="en-US" dirty="0">
                <a:hlinkClick r:id="rId12"/>
              </a:rPr>
              <a:t>#10969</a:t>
            </a:r>
            <a:r>
              <a:rPr lang="en-US" dirty="0"/>
              <a:t>, </a:t>
            </a:r>
            <a:r>
              <a:rPr lang="en-US" dirty="0">
                <a:hlinkClick r:id="rId13"/>
              </a:rPr>
              <a:t>#13338</a:t>
            </a:r>
            <a:r>
              <a:rPr lang="en-US" dirty="0"/>
              <a:t>, </a:t>
            </a:r>
            <a:r>
              <a:rPr lang="en-US" dirty="0">
                <a:hlinkClick r:id="rId14"/>
              </a:rPr>
              <a:t>#13346</a:t>
            </a:r>
            <a:r>
              <a:rPr lang="en-US" dirty="0"/>
              <a:t>, </a:t>
            </a:r>
            <a:r>
              <a:rPr lang="en-US" dirty="0">
                <a:hlinkClick r:id="rId15"/>
              </a:rPr>
              <a:t>#15593</a:t>
            </a:r>
            <a:endParaRPr lang="en-US" dirty="0"/>
          </a:p>
          <a:p>
            <a:r>
              <a:rPr lang="en-US" dirty="0"/>
              <a:t>invoking </a:t>
            </a:r>
            <a:r>
              <a:rPr lang="en-US" dirty="0" err="1">
                <a:latin typeface="Consolas" panose="020B0609020204030204" pitchFamily="49" charset="0"/>
              </a:rPr>
              <a:t>simpl</a:t>
            </a:r>
            <a:r>
              <a:rPr lang="en-US" dirty="0"/>
              <a:t> refolding when reducing types to </a:t>
            </a:r>
            <a:r>
              <a:rPr lang="en-US" dirty="0" err="1">
                <a:latin typeface="Consolas" panose="020B0609020204030204" pitchFamily="49" charset="0"/>
              </a:rPr>
              <a:t>hnf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#6101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#8304</a:t>
            </a:r>
            <a:endParaRPr lang="en-US" dirty="0"/>
          </a:p>
          <a:p>
            <a:r>
              <a:rPr lang="en-US" dirty="0" err="1"/>
              <a:t>typeclasses</a:t>
            </a:r>
            <a:r>
              <a:rPr lang="en-US" dirty="0"/>
              <a:t>: </a:t>
            </a:r>
            <a:r>
              <a:rPr lang="en-US" dirty="0">
                <a:hlinkClick r:id="rId16"/>
              </a:rPr>
              <a:t>#3795</a:t>
            </a:r>
            <a:r>
              <a:rPr lang="en-US" dirty="0"/>
              <a:t>, </a:t>
            </a:r>
            <a:r>
              <a:rPr lang="en-US" dirty="0">
                <a:hlinkClick r:id="rId17"/>
              </a:rPr>
              <a:t>#3921</a:t>
            </a:r>
            <a:r>
              <a:rPr lang="en-US" dirty="0"/>
              <a:t>, </a:t>
            </a:r>
            <a:r>
              <a:rPr lang="en-US" dirty="0">
                <a:hlinkClick r:id="rId18"/>
              </a:rPr>
              <a:t>#15596</a:t>
            </a:r>
            <a:r>
              <a:rPr lang="en-US" dirty="0"/>
              <a:t>, </a:t>
            </a:r>
            <a:r>
              <a:rPr lang="en-US" dirty="0">
                <a:hlinkClick r:id="rId19"/>
              </a:rPr>
              <a:t>#15701</a:t>
            </a:r>
            <a:r>
              <a:rPr lang="en-US" dirty="0"/>
              <a:t>, </a:t>
            </a:r>
            <a:r>
              <a:rPr lang="en-US" dirty="0">
                <a:hlinkClick r:id="rId20"/>
              </a:rPr>
              <a:t>#15747</a:t>
            </a:r>
            <a:endParaRPr lang="en-US" dirty="0"/>
          </a:p>
          <a:p>
            <a:r>
              <a:rPr lang="en-US" dirty="0"/>
              <a:t>universes: </a:t>
            </a:r>
            <a:r>
              <a:rPr lang="en-US" dirty="0">
                <a:hlinkClick r:id="rId21"/>
              </a:rPr>
              <a:t>#11973</a:t>
            </a:r>
            <a:r>
              <a:rPr lang="en-US" dirty="0"/>
              <a:t>, </a:t>
            </a:r>
            <a:r>
              <a:rPr lang="en-US" dirty="0">
                <a:hlinkClick r:id="rId22"/>
              </a:rPr>
              <a:t>#14488</a:t>
            </a:r>
            <a:endParaRPr lang="en-US" dirty="0"/>
          </a:p>
          <a:p>
            <a:r>
              <a:rPr lang="en-US" dirty="0"/>
              <a:t>undiagnosed: </a:t>
            </a:r>
            <a:r>
              <a:rPr lang="en-US" dirty="0">
                <a:hlinkClick r:id="rId23"/>
              </a:rPr>
              <a:t>#4977</a:t>
            </a:r>
            <a:r>
              <a:rPr lang="en-US" dirty="0"/>
              <a:t>, </a:t>
            </a:r>
            <a:r>
              <a:rPr lang="en-US" dirty="0">
                <a:hlinkClick r:id="rId24"/>
              </a:rPr>
              <a:t>#8823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2B4C8-AAA7-4982-ADBD-9B2871D60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Coq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41DB76-8FD5-480A-8C56-5428665D0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FBC5-074D-4C66-ACEB-F88C760FD44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2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F2B23-FDF8-4DF3-984F-922AF8FEE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Rewriting is 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DFCF3-863B-401D-B50F-78501CF7E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Interesting technical reasons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Example: hard to build a rewrite that doesn’t duplicate entire goal for every rewrite location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2B4C8-AAA7-4982-ADBD-9B2871D60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Coq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41DB76-8FD5-480A-8C56-5428665D0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FBC5-074D-4C66-ACEB-F88C760FD44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0660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F2B23-FDF8-4DF3-984F-922AF8FEE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Rewriting is 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DFCF3-863B-401D-B50F-78501CF7E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Reasons that contain research-level technical challenges</a:t>
            </a:r>
          </a:p>
          <a:p>
            <a:pPr marL="0" indent="0">
              <a:buNone/>
            </a:pPr>
            <a:r>
              <a:rPr lang="en-US" dirty="0"/>
              <a:t>When binders are involved:</a:t>
            </a:r>
          </a:p>
          <a:p>
            <a:r>
              <a:rPr lang="en-US" dirty="0"/>
              <a:t>generate a linearly-sized proof term (tricky)</a:t>
            </a:r>
          </a:p>
          <a:p>
            <a:r>
              <a:rPr lang="en-US" dirty="0"/>
              <a:t>in linear time (more tricky)</a:t>
            </a:r>
          </a:p>
          <a:p>
            <a:r>
              <a:rPr lang="en-US" dirty="0"/>
              <a:t>using only well-typed incremental modular primitives (open problem)</a:t>
            </a:r>
          </a:p>
          <a:p>
            <a:r>
              <a:rPr lang="en-US" dirty="0"/>
              <a:t>with linear time </a:t>
            </a:r>
            <a:r>
              <a:rPr lang="en-US" dirty="0" err="1">
                <a:latin typeface="Consolas" panose="020B0609020204030204" pitchFamily="49" charset="0"/>
              </a:rPr>
              <a:t>Qed</a:t>
            </a:r>
            <a:r>
              <a:rPr lang="en-US" dirty="0"/>
              <a:t> (open problem)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2B4C8-AAA7-4982-ADBD-9B2871D60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Coq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41DB76-8FD5-480A-8C56-5428665D0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FBC5-074D-4C66-ACEB-F88C760FD44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489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91E8A-BE7C-4FDE-A69A-85EFD970F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hope you now believe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4004E-261A-4456-B644-42088CD78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Performant modular proof engines are important</a:t>
            </a:r>
          </a:p>
          <a:p>
            <a:r>
              <a:rPr lang="en-US" dirty="0"/>
              <a:t>We don’t have one yet, and don’t even know how to spec one yet</a:t>
            </a:r>
          </a:p>
          <a:p>
            <a:r>
              <a:rPr lang="en-US" dirty="0" err="1"/>
              <a:t>POPLmark</a:t>
            </a:r>
            <a:r>
              <a:rPr lang="en-US" dirty="0"/>
              <a:t> for proof engines would be a great first step!</a:t>
            </a:r>
          </a:p>
          <a:p>
            <a:r>
              <a:rPr lang="en-US" dirty="0"/>
              <a:t>Looking for underlying building blocks, not just a faster rewrite/program logic solver</a:t>
            </a:r>
          </a:p>
          <a:p>
            <a:pPr lvl="1"/>
            <a:r>
              <a:rPr lang="en-US" dirty="0"/>
              <a:t>Should work for structured conversion, program logic,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Building a framework to evaluate these primitives is part of the quest (</a:t>
            </a:r>
            <a:r>
              <a:rPr lang="en-US" dirty="0" err="1"/>
              <a:t>POPLmark</a:t>
            </a:r>
            <a:r>
              <a:rPr lang="en-US" dirty="0"/>
              <a:t> for proof engines)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81BEE5-099F-4EE8-87A9-EE20230C7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Coq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F39A42-C4D3-4482-9C09-EFB57B798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FBC5-074D-4C66-ACEB-F88C760FD44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86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DFD91-5B33-4693-9C99-A8629F81E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&amp;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E750B-E6C8-4CD5-9CBB-2B78BAE6F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Our questions:</a:t>
            </a:r>
          </a:p>
          <a:p>
            <a:r>
              <a:rPr lang="en-US" dirty="0"/>
              <a:t>What are the right (incremental modular) building blocks for conversion?</a:t>
            </a:r>
          </a:p>
          <a:p>
            <a:r>
              <a:rPr lang="en-US" dirty="0"/>
              <a:t>How should binders and contexts be represented?</a:t>
            </a:r>
          </a:p>
          <a:p>
            <a:r>
              <a:rPr lang="en-US" dirty="0"/>
              <a:t>What asymptotic performance is “adequate” for the various building blocks?</a:t>
            </a:r>
          </a:p>
          <a:p>
            <a:pPr marL="0" indent="0">
              <a:buNone/>
            </a:pPr>
            <a:r>
              <a:rPr lang="en-US" dirty="0"/>
              <a:t>Your questions: … 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8A4C3F-4F0A-4991-B385-DB09F8639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Coq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D2736F-F8CD-44EC-8D6E-94BCC142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FBC5-074D-4C66-ACEB-F88C760FD44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469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A96C2-439D-4759-824A-6555D2782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2CC8B-7648-4FFC-8C85-26B61084D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EAEE5-9EC0-4B94-AC2C-C042FEB9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Coq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1CEBB0-5DB9-47A8-AB1C-A5261323B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FBC5-074D-4C66-ACEB-F88C760FD44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508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FFE2A-3BEE-4211-BF56-9D4266A2B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1045B-69E9-46E0-A154-0A3DF0138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51D24-3AB4-49B8-8B2A-EF8235980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Coq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5E7A-0C98-4D56-97DE-8D7124911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FBC5-074D-4C66-ACEB-F88C760FD44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306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6CDCB-EE2E-4A6D-9E9E-69E90D30E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Rewriting Pseudocode: With Binders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C7CD6-ABBB-4526-ACC7-2DF06A31B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4"/>
            <a:ext cx="121920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rw</a:t>
            </a:r>
            <a:r>
              <a:rPr lang="en-US" sz="2400" dirty="0"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D73A49"/>
                </a:solidFill>
                <a:latin typeface="Consolas" panose="020B0609020204030204" pitchFamily="49" charset="0"/>
              </a:rPr>
              <a:t>fun</a:t>
            </a:r>
            <a:r>
              <a:rPr lang="en-US" sz="2400" dirty="0">
                <a:latin typeface="Consolas" panose="020B0609020204030204" pitchFamily="49" charset="0"/>
              </a:rPr>
              <a:t> x:T =&gt; e) =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D73A49"/>
                </a:solidFill>
                <a:latin typeface="Consolas" panose="020B0609020204030204" pitchFamily="49" charset="0"/>
              </a:rPr>
              <a:t>let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rrw</a:t>
            </a:r>
            <a:r>
              <a:rPr lang="en-US" sz="2400" dirty="0">
                <a:latin typeface="Consolas" panose="020B0609020204030204" pitchFamily="49" charset="0"/>
              </a:rPr>
              <a:t> := (</a:t>
            </a:r>
            <a:r>
              <a:rPr lang="en-US" sz="2400" dirty="0">
                <a:solidFill>
                  <a:srgbClr val="D73A49"/>
                </a:solidFill>
                <a:latin typeface="Consolas" panose="020B0609020204030204" pitchFamily="49" charset="0"/>
              </a:rPr>
              <a:t>fun</a:t>
            </a:r>
            <a:r>
              <a:rPr lang="en-US" sz="2400" dirty="0">
                <a:latin typeface="Consolas" panose="020B0609020204030204" pitchFamily="49" charset="0"/>
              </a:rPr>
              <a:t> x:T =&gt; </a:t>
            </a:r>
            <a:r>
              <a:rPr lang="en-US" sz="2400" dirty="0" err="1">
                <a:latin typeface="Consolas" panose="020B0609020204030204" pitchFamily="49" charset="0"/>
              </a:rPr>
              <a:t>rw</a:t>
            </a:r>
            <a:r>
              <a:rPr lang="en-US" sz="2400" dirty="0">
                <a:latin typeface="Consolas" panose="020B0609020204030204" pitchFamily="49" charset="0"/>
              </a:rPr>
              <a:t> e) </a:t>
            </a:r>
            <a:r>
              <a:rPr lang="en-US" sz="2400" dirty="0">
                <a:solidFill>
                  <a:srgbClr val="D73A49"/>
                </a:solidFill>
                <a:latin typeface="Consolas" panose="020B0609020204030204" pitchFamily="49" charset="0"/>
              </a:rPr>
              <a:t>in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D73A49"/>
                </a:solidFill>
                <a:latin typeface="Consolas" panose="020B0609020204030204" pitchFamily="49" charset="0"/>
              </a:rPr>
              <a:t>let</a:t>
            </a:r>
            <a:r>
              <a:rPr lang="en-US" sz="2400" dirty="0">
                <a:latin typeface="Consolas" panose="020B0609020204030204" pitchFamily="49" charset="0"/>
              </a:rPr>
              <a:t> mid := (</a:t>
            </a:r>
            <a:r>
              <a:rPr lang="en-US" sz="2400" dirty="0">
                <a:solidFill>
                  <a:srgbClr val="D73A49"/>
                </a:solidFill>
                <a:latin typeface="Consolas" panose="020B0609020204030204" pitchFamily="49" charset="0"/>
              </a:rPr>
              <a:t>fun</a:t>
            </a:r>
            <a:r>
              <a:rPr lang="en-US" sz="2400" dirty="0">
                <a:latin typeface="Consolas" panose="020B0609020204030204" pitchFamily="49" charset="0"/>
              </a:rPr>
              <a:t> y:T =&gt; </a:t>
            </a:r>
            <a:r>
              <a:rPr lang="en-US" sz="2400" dirty="0">
                <a:solidFill>
                  <a:srgbClr val="D73A49"/>
                </a:solidFill>
                <a:latin typeface="Consolas" panose="020B0609020204030204" pitchFamily="49" charset="0"/>
              </a:rPr>
              <a:t>let</a:t>
            </a:r>
            <a:r>
              <a:rPr lang="en-US" sz="2400" dirty="0">
                <a:latin typeface="Consolas" panose="020B0609020204030204" pitchFamily="49" charset="0"/>
              </a:rPr>
              <a:t> (e', _) := beta (</a:t>
            </a:r>
            <a:r>
              <a:rPr lang="en-US" sz="2400" dirty="0" err="1">
                <a:latin typeface="Consolas" panose="020B0609020204030204" pitchFamily="49" charset="0"/>
              </a:rPr>
              <a:t>rrw</a:t>
            </a:r>
            <a:r>
              <a:rPr lang="en-US" sz="2400" dirty="0">
                <a:latin typeface="Consolas" panose="020B0609020204030204" pitchFamily="49" charset="0"/>
              </a:rPr>
              <a:t> y) in e') </a:t>
            </a:r>
            <a:r>
              <a:rPr lang="en-US" sz="2400" dirty="0">
                <a:solidFill>
                  <a:srgbClr val="D73A49"/>
                </a:solidFill>
                <a:latin typeface="Consolas" panose="020B0609020204030204" pitchFamily="49" charset="0"/>
              </a:rPr>
              <a:t>in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D73A49"/>
                </a:solidFill>
                <a:latin typeface="Consolas" panose="020B0609020204030204" pitchFamily="49" charset="0"/>
              </a:rPr>
              <a:t>let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f_mid</a:t>
            </a:r>
            <a:r>
              <a:rPr lang="en-US" sz="2400" dirty="0">
                <a:latin typeface="Consolas" panose="020B0609020204030204" pitchFamily="49" charset="0"/>
              </a:rPr>
              <a:t> := </a:t>
            </a:r>
            <a:r>
              <a:rPr lang="en-US" sz="2400" dirty="0" err="1">
                <a:latin typeface="Consolas" panose="020B0609020204030204" pitchFamily="49" charset="0"/>
              </a:rPr>
              <a:t>functional_extensionality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              (</a:t>
            </a:r>
            <a:r>
              <a:rPr lang="en-US" sz="2400" dirty="0">
                <a:solidFill>
                  <a:srgbClr val="D73A49"/>
                </a:solidFill>
                <a:latin typeface="Consolas" panose="020B0609020204030204" pitchFamily="49" charset="0"/>
              </a:rPr>
              <a:t>fun</a:t>
            </a:r>
            <a:r>
              <a:rPr lang="en-US" sz="2400" dirty="0">
                <a:latin typeface="Consolas" panose="020B0609020204030204" pitchFamily="49" charset="0"/>
              </a:rPr>
              <a:t> z:T =&gt; </a:t>
            </a:r>
            <a:r>
              <a:rPr lang="en-US" sz="2400" dirty="0">
                <a:solidFill>
                  <a:srgbClr val="D73A49"/>
                </a:solidFill>
                <a:latin typeface="Consolas" panose="020B0609020204030204" pitchFamily="49" charset="0"/>
              </a:rPr>
              <a:t>let</a:t>
            </a:r>
            <a:r>
              <a:rPr lang="en-US" sz="2400" dirty="0">
                <a:latin typeface="Consolas" panose="020B0609020204030204" pitchFamily="49" charset="0"/>
              </a:rPr>
              <a:t> (_, </a:t>
            </a:r>
            <a:r>
              <a:rPr lang="en-US" sz="2400" dirty="0" err="1">
                <a:latin typeface="Consolas" panose="020B0609020204030204" pitchFamily="49" charset="0"/>
              </a:rPr>
              <a:t>e'e</a:t>
            </a:r>
            <a:r>
              <a:rPr lang="en-US" sz="2400" dirty="0">
                <a:latin typeface="Consolas" panose="020B0609020204030204" pitchFamily="49" charset="0"/>
              </a:rPr>
              <a:t>) := beta (</a:t>
            </a:r>
            <a:r>
              <a:rPr lang="en-US" sz="2400" dirty="0" err="1">
                <a:latin typeface="Consolas" panose="020B0609020204030204" pitchFamily="49" charset="0"/>
              </a:rPr>
              <a:t>rrw</a:t>
            </a:r>
            <a:r>
              <a:rPr lang="en-US" sz="2400" dirty="0">
                <a:latin typeface="Consolas" panose="020B0609020204030204" pitchFamily="49" charset="0"/>
              </a:rPr>
              <a:t> z) in </a:t>
            </a:r>
            <a:r>
              <a:rPr lang="en-US" sz="2400" dirty="0" err="1">
                <a:latin typeface="Consolas" panose="020B0609020204030204" pitchFamily="49" charset="0"/>
              </a:rPr>
              <a:t>e'e</a:t>
            </a:r>
            <a:r>
              <a:rPr lang="en-US" sz="2400" dirty="0">
                <a:latin typeface="Consolas" panose="020B0609020204030204" pitchFamily="49" charset="0"/>
              </a:rPr>
              <a:t>) </a:t>
            </a:r>
            <a:r>
              <a:rPr lang="en-US" sz="2400" dirty="0">
                <a:solidFill>
                  <a:srgbClr val="D73A49"/>
                </a:solidFill>
                <a:latin typeface="Consolas" panose="020B0609020204030204" pitchFamily="49" charset="0"/>
              </a:rPr>
              <a:t>in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D73A49"/>
                </a:solidFill>
                <a:latin typeface="Consolas" panose="020B0609020204030204" pitchFamily="49" charset="0"/>
              </a:rPr>
              <a:t>match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rwh</a:t>
            </a:r>
            <a:r>
              <a:rPr lang="en-US" sz="2400" dirty="0">
                <a:latin typeface="Consolas" panose="020B0609020204030204" pitchFamily="49" charset="0"/>
              </a:rPr>
              <a:t> mid </a:t>
            </a:r>
            <a:r>
              <a:rPr lang="en-US" sz="2400" dirty="0">
                <a:solidFill>
                  <a:srgbClr val="D73A49"/>
                </a:solidFill>
                <a:latin typeface="Consolas" panose="020B0609020204030204" pitchFamily="49" charset="0"/>
              </a:rPr>
              <a:t>with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| (result, </a:t>
            </a:r>
            <a:r>
              <a:rPr lang="en-US" sz="2400" dirty="0" err="1">
                <a:latin typeface="Consolas" panose="020B0609020204030204" pitchFamily="49" charset="0"/>
              </a:rPr>
              <a:t>mid_result</a:t>
            </a:r>
            <a:r>
              <a:rPr lang="en-US" sz="2400" dirty="0">
                <a:latin typeface="Consolas" panose="020B0609020204030204" pitchFamily="49" charset="0"/>
              </a:rPr>
              <a:t>) =&gt; (result, </a:t>
            </a:r>
            <a:r>
              <a:rPr lang="en-US" sz="2400" dirty="0" err="1">
                <a:latin typeface="Consolas" panose="020B0609020204030204" pitchFamily="49" charset="0"/>
              </a:rPr>
              <a:t>eq_trans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f_mid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mid_result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| _ =&gt; (mid, </a:t>
            </a:r>
            <a:r>
              <a:rPr lang="en-US" sz="2400" dirty="0" err="1">
                <a:latin typeface="Consolas" panose="020B0609020204030204" pitchFamily="49" charset="0"/>
              </a:rPr>
              <a:t>f_mid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D73A49"/>
                </a:solidFill>
                <a:latin typeface="Consolas" panose="020B0609020204030204" pitchFamily="49" charset="0"/>
              </a:rPr>
              <a:t>end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35035-2CDB-48C2-B7DB-52857D865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Coq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A0C2C2-EF30-4BC8-958D-BB2ABEC5B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FBC5-074D-4C66-ACEB-F88C760FD44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7744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6CDCB-EE2E-4A6D-9E9E-69E90D30E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Rewriting Pseudocode: No Binders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C7CD6-ABBB-4526-ACC7-2DF06A31B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21920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</a:rPr>
              <a:t>rw</a:t>
            </a:r>
            <a:r>
              <a:rPr lang="en-US" sz="2400" dirty="0">
                <a:latin typeface="Consolas" panose="020B0609020204030204" pitchFamily="49" charset="0"/>
              </a:rPr>
              <a:t> (f x) =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D73A49"/>
                </a:solidFill>
                <a:latin typeface="Consolas" panose="020B0609020204030204" pitchFamily="49" charset="0"/>
              </a:rPr>
              <a:t>let</a:t>
            </a:r>
            <a:r>
              <a:rPr lang="en-US" sz="2400" dirty="0">
                <a:latin typeface="Consolas" panose="020B0609020204030204" pitchFamily="49" charset="0"/>
              </a:rPr>
              <a:t> (mid, </a:t>
            </a:r>
            <a:r>
              <a:rPr lang="en-US" sz="2400" dirty="0" err="1">
                <a:latin typeface="Consolas" panose="020B0609020204030204" pitchFamily="49" charset="0"/>
              </a:rPr>
              <a:t>fx_mid</a:t>
            </a:r>
            <a:r>
              <a:rPr lang="en-US" sz="2400" dirty="0">
                <a:latin typeface="Consolas" panose="020B0609020204030204" pitchFamily="49" charset="0"/>
              </a:rPr>
              <a:t>) :=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  </a:t>
            </a:r>
            <a:r>
              <a:rPr lang="en-US" sz="2400" dirty="0">
                <a:solidFill>
                  <a:srgbClr val="D73A49"/>
                </a:solidFill>
                <a:latin typeface="Consolas" panose="020B0609020204030204" pitchFamily="49" charset="0"/>
              </a:rPr>
              <a:t>match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rw</a:t>
            </a:r>
            <a:r>
              <a:rPr lang="en-US" sz="2400" dirty="0">
                <a:latin typeface="Consolas" panose="020B0609020204030204" pitchFamily="49" charset="0"/>
              </a:rPr>
              <a:t> f, </a:t>
            </a:r>
            <a:r>
              <a:rPr lang="en-US" sz="2400" dirty="0" err="1">
                <a:latin typeface="Consolas" panose="020B0609020204030204" pitchFamily="49" charset="0"/>
              </a:rPr>
              <a:t>rw</a:t>
            </a:r>
            <a:r>
              <a:rPr lang="en-US" sz="2400" dirty="0">
                <a:latin typeface="Consolas" panose="020B0609020204030204" pitchFamily="49" charset="0"/>
              </a:rPr>
              <a:t> x </a:t>
            </a:r>
            <a:r>
              <a:rPr lang="en-US" sz="2400" dirty="0">
                <a:solidFill>
                  <a:srgbClr val="D73A49"/>
                </a:solidFill>
                <a:latin typeface="Consolas" panose="020B0609020204030204" pitchFamily="49" charset="0"/>
              </a:rPr>
              <a:t>with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  | (f', </a:t>
            </a:r>
            <a:r>
              <a:rPr lang="en-US" sz="2400" dirty="0" err="1">
                <a:latin typeface="Consolas" panose="020B0609020204030204" pitchFamily="49" charset="0"/>
              </a:rPr>
              <a:t>f'f</a:t>
            </a:r>
            <a:r>
              <a:rPr lang="en-US" sz="2400" dirty="0">
                <a:latin typeface="Consolas" panose="020B0609020204030204" pitchFamily="49" charset="0"/>
              </a:rPr>
              <a:t>), (x', </a:t>
            </a:r>
            <a:r>
              <a:rPr lang="en-US" sz="2400" dirty="0" err="1">
                <a:latin typeface="Consolas" panose="020B0609020204030204" pitchFamily="49" charset="0"/>
              </a:rPr>
              <a:t>x'x</a:t>
            </a:r>
            <a:r>
              <a:rPr lang="en-US" sz="2400" dirty="0">
                <a:latin typeface="Consolas" panose="020B0609020204030204" pitchFamily="49" charset="0"/>
              </a:rPr>
              <a:t>) =&gt; (f' x', </a:t>
            </a:r>
            <a:r>
              <a:rPr lang="en-US" sz="2400" dirty="0" err="1">
                <a:latin typeface="Consolas" panose="020B0609020204030204" pitchFamily="49" charset="0"/>
              </a:rPr>
              <a:t>app_cong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f'f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x'x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  | _ =&gt; (f x, </a:t>
            </a:r>
            <a:r>
              <a:rPr lang="en-US" sz="2400" dirty="0" err="1">
                <a:latin typeface="Consolas" panose="020B0609020204030204" pitchFamily="49" charset="0"/>
              </a:rPr>
              <a:t>eq_refl</a:t>
            </a:r>
            <a:r>
              <a:rPr lang="en-US" sz="2400" dirty="0">
                <a:latin typeface="Consolas" panose="020B0609020204030204" pitchFamily="49" charset="0"/>
              </a:rPr>
              <a:t> (f x))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  </a:t>
            </a:r>
            <a:r>
              <a:rPr lang="en-US" sz="2400" dirty="0">
                <a:solidFill>
                  <a:srgbClr val="D73A49"/>
                </a:solidFill>
                <a:latin typeface="Consolas" panose="020B0609020204030204" pitchFamily="49" charset="0"/>
              </a:rPr>
              <a:t>end in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D73A49"/>
                </a:solidFill>
                <a:latin typeface="Consolas" panose="020B0609020204030204" pitchFamily="49" charset="0"/>
              </a:rPr>
              <a:t>match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rwh</a:t>
            </a:r>
            <a:r>
              <a:rPr lang="en-US" sz="2400" dirty="0">
                <a:latin typeface="Consolas" panose="020B0609020204030204" pitchFamily="49" charset="0"/>
              </a:rPr>
              <a:t> mid </a:t>
            </a:r>
            <a:r>
              <a:rPr lang="en-US" sz="2400" dirty="0">
                <a:solidFill>
                  <a:srgbClr val="D73A49"/>
                </a:solidFill>
                <a:latin typeface="Consolas" panose="020B0609020204030204" pitchFamily="49" charset="0"/>
              </a:rPr>
              <a:t>with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| (result, </a:t>
            </a:r>
            <a:r>
              <a:rPr lang="en-US" sz="2400" dirty="0" err="1">
                <a:latin typeface="Consolas" panose="020B0609020204030204" pitchFamily="49" charset="0"/>
              </a:rPr>
              <a:t>mid_result</a:t>
            </a:r>
            <a:r>
              <a:rPr lang="en-US" sz="2400" dirty="0">
                <a:latin typeface="Consolas" panose="020B0609020204030204" pitchFamily="49" charset="0"/>
              </a:rPr>
              <a:t>) =&gt; (result, </a:t>
            </a:r>
            <a:r>
              <a:rPr lang="en-US" sz="2400" dirty="0" err="1">
                <a:latin typeface="Consolas" panose="020B0609020204030204" pitchFamily="49" charset="0"/>
              </a:rPr>
              <a:t>eq_trans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fx_mid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mid_result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| _ =&gt; (mid, </a:t>
            </a:r>
            <a:r>
              <a:rPr lang="en-US" sz="2400" dirty="0" err="1">
                <a:latin typeface="Consolas" panose="020B0609020204030204" pitchFamily="49" charset="0"/>
              </a:rPr>
              <a:t>fx_mid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D73A49"/>
                </a:solidFill>
                <a:latin typeface="Consolas" panose="020B0609020204030204" pitchFamily="49" charset="0"/>
              </a:rPr>
              <a:t>end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35035-2CDB-48C2-B7DB-52857D865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Coq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A0C2C2-EF30-4BC8-958D-BB2ABEC5B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FBC5-074D-4C66-ACEB-F88C760FD44F}" type="slidenum">
              <a:rPr lang="en-US" smtClean="0"/>
              <a:t>48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CAA8154-536B-46A7-8F28-9E8670CC3A89}"/>
              </a:ext>
            </a:extLst>
          </p:cNvPr>
          <p:cNvSpPr txBox="1">
            <a:spLocks/>
          </p:cNvSpPr>
          <p:nvPr/>
        </p:nvSpPr>
        <p:spPr>
          <a:xfrm>
            <a:off x="0" y="1825625"/>
            <a:ext cx="12192000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onsolas" panose="020B0609020204030204" pitchFamily="49" charset="0"/>
              </a:rPr>
              <a:t>      </a:t>
            </a:r>
            <a:r>
              <a:rPr lang="en-US" sz="2400" b="1" dirty="0">
                <a:latin typeface="Consolas" panose="020B0609020204030204" pitchFamily="49" charset="0"/>
              </a:rPr>
              <a:t>x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solidFill>
                <a:srgbClr val="D73A49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solidFill>
                <a:srgbClr val="D73A49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onsolas" panose="020B0609020204030204" pitchFamily="49" charset="0"/>
              </a:rPr>
              <a:t>                   </a:t>
            </a:r>
            <a:r>
              <a:rPr lang="en-US" sz="2400" b="1" dirty="0">
                <a:latin typeface="Consolas" panose="020B0609020204030204" pitchFamily="49" charset="0"/>
              </a:rPr>
              <a:t>x'</a:t>
            </a:r>
            <a:r>
              <a:rPr lang="en-US" sz="2400" dirty="0">
                <a:latin typeface="Consolas" panose="020B0609020204030204" pitchFamily="49" charset="0"/>
              </a:rPr>
              <a:t>     ) =&gt; (f' x', </a:t>
            </a:r>
            <a:r>
              <a:rPr lang="en-US" sz="2400" dirty="0" err="1">
                <a:latin typeface="Consolas" panose="020B0609020204030204" pitchFamily="49" charset="0"/>
              </a:rPr>
              <a:t>app_cong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f'f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x'x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onsolas" panose="020B0609020204030204" pitchFamily="49" charset="0"/>
              </a:rPr>
              <a:t>     | _ =&gt; (f x, </a:t>
            </a:r>
            <a:r>
              <a:rPr lang="en-US" sz="2400" dirty="0" err="1">
                <a:latin typeface="Consolas" panose="020B0609020204030204" pitchFamily="49" charset="0"/>
              </a:rPr>
              <a:t>eq_refl</a:t>
            </a:r>
            <a:r>
              <a:rPr lang="en-US" sz="2400" dirty="0">
                <a:latin typeface="Consolas" panose="020B0609020204030204" pitchFamily="49" charset="0"/>
              </a:rPr>
              <a:t> (f x))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onsolas" panose="020B0609020204030204" pitchFamily="49" charset="0"/>
              </a:rPr>
              <a:t>     </a:t>
            </a:r>
            <a:r>
              <a:rPr lang="en-US" sz="2400" dirty="0">
                <a:solidFill>
                  <a:srgbClr val="D73A49"/>
                </a:solidFill>
                <a:latin typeface="Consolas" panose="020B0609020204030204" pitchFamily="49" charset="0"/>
              </a:rPr>
              <a:t>end in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D73A49"/>
                </a:solidFill>
                <a:latin typeface="Consolas" panose="020B0609020204030204" pitchFamily="49" charset="0"/>
              </a:rPr>
              <a:t>match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rwh</a:t>
            </a:r>
            <a:r>
              <a:rPr lang="en-US" sz="2400" dirty="0">
                <a:latin typeface="Consolas" panose="020B0609020204030204" pitchFamily="49" charset="0"/>
              </a:rPr>
              <a:t> mid </a:t>
            </a:r>
            <a:r>
              <a:rPr lang="en-US" sz="2400" dirty="0">
                <a:solidFill>
                  <a:srgbClr val="D73A49"/>
                </a:solidFill>
                <a:latin typeface="Consolas" panose="020B0609020204030204" pitchFamily="49" charset="0"/>
              </a:rPr>
              <a:t>with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onsolas" panose="020B0609020204030204" pitchFamily="49" charset="0"/>
              </a:rPr>
              <a:t>   | (result, </a:t>
            </a:r>
            <a:r>
              <a:rPr lang="en-US" sz="2400" dirty="0" err="1">
                <a:latin typeface="Consolas" panose="020B0609020204030204" pitchFamily="49" charset="0"/>
              </a:rPr>
              <a:t>mid_result</a:t>
            </a:r>
            <a:r>
              <a:rPr lang="en-US" sz="2400" dirty="0">
                <a:latin typeface="Consolas" panose="020B0609020204030204" pitchFamily="49" charset="0"/>
              </a:rPr>
              <a:t>) =&gt; (result, </a:t>
            </a:r>
            <a:r>
              <a:rPr lang="en-US" sz="2400" dirty="0" err="1">
                <a:latin typeface="Consolas" panose="020B0609020204030204" pitchFamily="49" charset="0"/>
              </a:rPr>
              <a:t>eq_trans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fx_mid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mid_result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onsolas" panose="020B0609020204030204" pitchFamily="49" charset="0"/>
              </a:rPr>
              <a:t>   | _ =&gt; (mid, </a:t>
            </a:r>
            <a:r>
              <a:rPr lang="en-US" sz="2400" dirty="0" err="1">
                <a:latin typeface="Consolas" panose="020B0609020204030204" pitchFamily="49" charset="0"/>
              </a:rPr>
              <a:t>fx_mid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D73A49"/>
                </a:solidFill>
                <a:latin typeface="Consolas" panose="020B0609020204030204" pitchFamily="49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795022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0E484-7E13-45F3-91E7-26E8C5C7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Rewrite Performance With Binders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8BC27-BD77-4C02-8D09-A080CD0AA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Coq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DAC25C-4975-45FB-A432-D75D01DE4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49</a:t>
            </a:fld>
            <a:endParaRPr lang="en-US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8E2AAF5D-2436-41D9-82BD-FFCDD246F8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10461"/>
              </p:ext>
            </p:extLst>
          </p:nvPr>
        </p:nvGraphicFramePr>
        <p:xfrm>
          <a:off x="0" y="1524000"/>
          <a:ext cx="12191999" cy="5197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56608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481CF-26B9-4376-8F00-0AC73A8C8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Engine: The API for 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30579-2895-45D6-8A5D-B49D3647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Proof engine is:</a:t>
            </a:r>
          </a:p>
          <a:p>
            <a:r>
              <a:rPr lang="en-US" dirty="0"/>
              <a:t>an interface for programmers: build tactics on top of this</a:t>
            </a:r>
          </a:p>
          <a:p>
            <a:pPr lvl="1"/>
            <a:r>
              <a:rPr lang="en-US" dirty="0"/>
              <a:t>e.g., rewrite is not a building block, it’s something that should be built</a:t>
            </a:r>
          </a:p>
          <a:p>
            <a:pPr lvl="1"/>
            <a:r>
              <a:rPr lang="en-US" dirty="0"/>
              <a:t>would be nice to have minimal, orthogonal, performant interface</a:t>
            </a:r>
          </a:p>
          <a:p>
            <a:pPr marL="0" indent="0">
              <a:buNone/>
            </a:pPr>
            <a:r>
              <a:rPr lang="en-US" dirty="0"/>
              <a:t>Proof assistants prove by </a:t>
            </a:r>
            <a:r>
              <a:rPr lang="en-US" dirty="0" err="1"/>
              <a:t>typechecking</a:t>
            </a:r>
            <a:r>
              <a:rPr lang="en-US" dirty="0"/>
              <a:t> proof terms</a:t>
            </a:r>
          </a:p>
          <a:p>
            <a:r>
              <a:rPr lang="en-US" dirty="0"/>
              <a:t>want </a:t>
            </a:r>
            <a:r>
              <a:rPr lang="en-US" b="1" dirty="0"/>
              <a:t>modular</a:t>
            </a:r>
            <a:r>
              <a:rPr lang="en-US" dirty="0"/>
              <a:t>, </a:t>
            </a:r>
            <a:r>
              <a:rPr lang="en-US" b="1" dirty="0"/>
              <a:t>incremental </a:t>
            </a:r>
            <a:r>
              <a:rPr lang="en-US" dirty="0"/>
              <a:t>construction of proof terms</a:t>
            </a:r>
          </a:p>
          <a:p>
            <a:pPr lvl="1"/>
            <a:r>
              <a:rPr lang="en-US" dirty="0"/>
              <a:t>want feedback at the location of error (modularity)</a:t>
            </a:r>
          </a:p>
          <a:p>
            <a:pPr lvl="1"/>
            <a:r>
              <a:rPr lang="en-US" dirty="0"/>
              <a:t>want power – everything should be doable in parts (incrementality)</a:t>
            </a:r>
          </a:p>
          <a:p>
            <a:pPr lvl="1"/>
            <a:r>
              <a:rPr lang="en-US" dirty="0"/>
              <a:t>want efficiency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7F0C4F-8F28-49DE-A443-B83B2BAC7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FBC5-074D-4C66-ACEB-F88C760FD44F}" type="slidenum">
              <a:rPr lang="en-US" smtClean="0"/>
              <a:t>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5D5523-D981-4F02-9A29-FE134CA88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Coq Workshop 2022</a:t>
            </a:r>
          </a:p>
        </p:txBody>
      </p:sp>
    </p:spTree>
    <p:extLst>
      <p:ext uri="{BB962C8B-B14F-4D97-AF65-F5344CB8AC3E}">
        <p14:creationId xmlns:p14="http://schemas.microsoft.com/office/powerpoint/2010/main" val="64572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86AB4-59C8-40D4-AE07-D0CC82A38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4E30B-6A4C-4DE8-9ECC-1873844AE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POPLmark</a:t>
            </a:r>
            <a:r>
              <a:rPr lang="en-US" dirty="0"/>
              <a:t> for Proof Engines</a:t>
            </a:r>
          </a:p>
          <a:p>
            <a:r>
              <a:rPr lang="en-US" dirty="0"/>
              <a:t>Presentation will sketch the most salient ways we find </a:t>
            </a:r>
            <a:r>
              <a:rPr lang="en-US" dirty="0" err="1"/>
              <a:t>Coq’s</a:t>
            </a:r>
            <a:r>
              <a:rPr lang="en-US" dirty="0"/>
              <a:t> current proof engine inadequate</a:t>
            </a:r>
          </a:p>
          <a:p>
            <a:pPr lvl="1"/>
            <a:r>
              <a:rPr lang="en-US" dirty="0" err="1"/>
              <a:t>Superlinear</a:t>
            </a:r>
            <a:endParaRPr lang="en-US" dirty="0"/>
          </a:p>
          <a:p>
            <a:pPr lvl="1"/>
            <a:r>
              <a:rPr lang="en-US" dirty="0"/>
              <a:t>Whack-a-mole</a:t>
            </a:r>
          </a:p>
          <a:p>
            <a:pPr lvl="1"/>
            <a:r>
              <a:rPr lang="en-US" dirty="0"/>
              <a:t>Incoherent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38D50-D086-4755-AA3C-476D896B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Coq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9A4BB-EFB1-4A52-8E59-F6B0D61B8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FBC5-074D-4C66-ACEB-F88C760FD44F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2E69A-2D03-47B9-8C7D-F7A50B55FCCE}"/>
              </a:ext>
            </a:extLst>
          </p:cNvPr>
          <p:cNvSpPr txBox="1"/>
          <p:nvPr/>
        </p:nvSpPr>
        <p:spPr>
          <a:xfrm>
            <a:off x="3668095" y="6441925"/>
            <a:ext cx="48558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Image modified from Whack A Mole by Amethyst Studio from NounProject.com CC BY 3.0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03C3B86-FD97-4730-A83D-E36FED04BC50}"/>
              </a:ext>
            </a:extLst>
          </p:cNvPr>
          <p:cNvGrpSpPr/>
          <p:nvPr/>
        </p:nvGrpSpPr>
        <p:grpSpPr>
          <a:xfrm>
            <a:off x="7505044" y="3371401"/>
            <a:ext cx="2607383" cy="2606040"/>
            <a:chOff x="7727465" y="3220870"/>
            <a:chExt cx="2607383" cy="260604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8A93150-0D0D-4531-BA9F-A8BEDDCD2C05}"/>
                </a:ext>
              </a:extLst>
            </p:cNvPr>
            <p:cNvGrpSpPr/>
            <p:nvPr/>
          </p:nvGrpSpPr>
          <p:grpSpPr>
            <a:xfrm>
              <a:off x="7727465" y="3220870"/>
              <a:ext cx="2607383" cy="2606040"/>
              <a:chOff x="7727465" y="3220870"/>
              <a:chExt cx="2607383" cy="2606040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5F86016D-E4D1-4BBB-A660-E3CDFA1704AC}"/>
                  </a:ext>
                </a:extLst>
              </p:cNvPr>
              <p:cNvSpPr/>
              <p:nvPr/>
            </p:nvSpPr>
            <p:spPr>
              <a:xfrm>
                <a:off x="7727465" y="4492602"/>
                <a:ext cx="1279398" cy="1334308"/>
              </a:xfrm>
              <a:custGeom>
                <a:avLst/>
                <a:gdLst>
                  <a:gd name="connsiteX0" fmla="*/ 1218086 w 1279398"/>
                  <a:gd name="connsiteY0" fmla="*/ 1201733 h 1334307"/>
                  <a:gd name="connsiteX1" fmla="*/ 1218086 w 1279398"/>
                  <a:gd name="connsiteY1" fmla="*/ 1161430 h 1334307"/>
                  <a:gd name="connsiteX2" fmla="*/ 1080235 w 1279398"/>
                  <a:gd name="connsiteY2" fmla="*/ 1004316 h 1334307"/>
                  <a:gd name="connsiteX3" fmla="*/ 1080235 w 1279398"/>
                  <a:gd name="connsiteY3" fmla="*/ 444017 h 1334307"/>
                  <a:gd name="connsiteX4" fmla="*/ 640336 w 1279398"/>
                  <a:gd name="connsiteY4" fmla="*/ 4118 h 1334307"/>
                  <a:gd name="connsiteX5" fmla="*/ 200437 w 1279398"/>
                  <a:gd name="connsiteY5" fmla="*/ 444017 h 1334307"/>
                  <a:gd name="connsiteX6" fmla="*/ 200437 w 1279398"/>
                  <a:gd name="connsiteY6" fmla="*/ 1004316 h 1334307"/>
                  <a:gd name="connsiteX7" fmla="*/ 62586 w 1279398"/>
                  <a:gd name="connsiteY7" fmla="*/ 1161430 h 1334307"/>
                  <a:gd name="connsiteX8" fmla="*/ 62586 w 1279398"/>
                  <a:gd name="connsiteY8" fmla="*/ 1201733 h 1334307"/>
                  <a:gd name="connsiteX9" fmla="*/ 4118 w 1279398"/>
                  <a:gd name="connsiteY9" fmla="*/ 1277964 h 1334307"/>
                  <a:gd name="connsiteX10" fmla="*/ 4118 w 1279398"/>
                  <a:gd name="connsiteY10" fmla="*/ 1312068 h 1334307"/>
                  <a:gd name="connsiteX11" fmla="*/ 24752 w 1279398"/>
                  <a:gd name="connsiteY11" fmla="*/ 1332702 h 1334307"/>
                  <a:gd name="connsiteX12" fmla="*/ 1255885 w 1279398"/>
                  <a:gd name="connsiteY12" fmla="*/ 1332702 h 1334307"/>
                  <a:gd name="connsiteX13" fmla="*/ 1276519 w 1279398"/>
                  <a:gd name="connsiteY13" fmla="*/ 1312068 h 1334307"/>
                  <a:gd name="connsiteX14" fmla="*/ 1276519 w 1279398"/>
                  <a:gd name="connsiteY14" fmla="*/ 1277964 h 1334307"/>
                  <a:gd name="connsiteX15" fmla="*/ 1218089 w 1279398"/>
                  <a:gd name="connsiteY15" fmla="*/ 1201711 h 1334307"/>
                  <a:gd name="connsiteX16" fmla="*/ 241680 w 1279398"/>
                  <a:gd name="connsiteY16" fmla="*/ 444032 h 1334307"/>
                  <a:gd name="connsiteX17" fmla="*/ 640314 w 1279398"/>
                  <a:gd name="connsiteY17" fmla="*/ 45398 h 1334307"/>
                  <a:gd name="connsiteX18" fmla="*/ 1038948 w 1279398"/>
                  <a:gd name="connsiteY18" fmla="*/ 444032 h 1334307"/>
                  <a:gd name="connsiteX19" fmla="*/ 1038948 w 1279398"/>
                  <a:gd name="connsiteY19" fmla="*/ 1002959 h 1334307"/>
                  <a:gd name="connsiteX20" fmla="*/ 241658 w 1279398"/>
                  <a:gd name="connsiteY20" fmla="*/ 1002959 h 1334307"/>
                  <a:gd name="connsiteX21" fmla="*/ 103807 w 1279398"/>
                  <a:gd name="connsiteY21" fmla="*/ 1161429 h 1334307"/>
                  <a:gd name="connsiteX22" fmla="*/ 221028 w 1279398"/>
                  <a:gd name="connsiteY22" fmla="*/ 1044207 h 1334307"/>
                  <a:gd name="connsiteX23" fmla="*/ 1059556 w 1279398"/>
                  <a:gd name="connsiteY23" fmla="*/ 1044207 h 1334307"/>
                  <a:gd name="connsiteX24" fmla="*/ 1176777 w 1279398"/>
                  <a:gd name="connsiteY24" fmla="*/ 1161429 h 1334307"/>
                  <a:gd name="connsiteX25" fmla="*/ 1176777 w 1279398"/>
                  <a:gd name="connsiteY25" fmla="*/ 1198900 h 1334307"/>
                  <a:gd name="connsiteX26" fmla="*/ 103785 w 1279398"/>
                  <a:gd name="connsiteY26" fmla="*/ 1198900 h 1334307"/>
                  <a:gd name="connsiteX27" fmla="*/ 1235223 w 1279398"/>
                  <a:gd name="connsiteY27" fmla="*/ 1291455 h 1334307"/>
                  <a:gd name="connsiteX28" fmla="*/ 45328 w 1279398"/>
                  <a:gd name="connsiteY28" fmla="*/ 1291455 h 1334307"/>
                  <a:gd name="connsiteX29" fmla="*/ 83143 w 1279398"/>
                  <a:gd name="connsiteY29" fmla="*/ 1240192 h 1334307"/>
                  <a:gd name="connsiteX30" fmla="*/ 1197372 w 1279398"/>
                  <a:gd name="connsiteY30" fmla="*/ 1240192 h 1334307"/>
                  <a:gd name="connsiteX31" fmla="*/ 1235187 w 1279398"/>
                  <a:gd name="connsiteY31" fmla="*/ 1291455 h 1334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279398" h="1334307">
                    <a:moveTo>
                      <a:pt x="1218086" y="1201733"/>
                    </a:moveTo>
                    <a:lnTo>
                      <a:pt x="1218086" y="1161430"/>
                    </a:lnTo>
                    <a:cubicBezTo>
                      <a:pt x="1218086" y="1081037"/>
                      <a:pt x="1157899" y="1014480"/>
                      <a:pt x="1080235" y="1004316"/>
                    </a:cubicBezTo>
                    <a:lnTo>
                      <a:pt x="1080235" y="444017"/>
                    </a:lnTo>
                    <a:cubicBezTo>
                      <a:pt x="1080235" y="201448"/>
                      <a:pt x="882900" y="4118"/>
                      <a:pt x="640336" y="4118"/>
                    </a:cubicBezTo>
                    <a:cubicBezTo>
                      <a:pt x="397772" y="4118"/>
                      <a:pt x="200437" y="201470"/>
                      <a:pt x="200437" y="444017"/>
                    </a:cubicBezTo>
                    <a:lnTo>
                      <a:pt x="200437" y="1004316"/>
                    </a:lnTo>
                    <a:cubicBezTo>
                      <a:pt x="122767" y="1014462"/>
                      <a:pt x="62586" y="1081020"/>
                      <a:pt x="62586" y="1161430"/>
                    </a:cubicBezTo>
                    <a:lnTo>
                      <a:pt x="62586" y="1201733"/>
                    </a:lnTo>
                    <a:cubicBezTo>
                      <a:pt x="28954" y="1210827"/>
                      <a:pt x="4118" y="1241499"/>
                      <a:pt x="4118" y="1277964"/>
                    </a:cubicBezTo>
                    <a:lnTo>
                      <a:pt x="4118" y="1312068"/>
                    </a:lnTo>
                    <a:cubicBezTo>
                      <a:pt x="4118" y="1323457"/>
                      <a:pt x="13363" y="1332702"/>
                      <a:pt x="24752" y="1332702"/>
                    </a:cubicBezTo>
                    <a:lnTo>
                      <a:pt x="1255885" y="1332702"/>
                    </a:lnTo>
                    <a:cubicBezTo>
                      <a:pt x="1267274" y="1332702"/>
                      <a:pt x="1276519" y="1323457"/>
                      <a:pt x="1276519" y="1312068"/>
                    </a:cubicBezTo>
                    <a:lnTo>
                      <a:pt x="1276519" y="1277964"/>
                    </a:lnTo>
                    <a:cubicBezTo>
                      <a:pt x="1276540" y="1241501"/>
                      <a:pt x="1251702" y="1210826"/>
                      <a:pt x="1218089" y="1201711"/>
                    </a:cubicBezTo>
                    <a:close/>
                    <a:moveTo>
                      <a:pt x="241680" y="444032"/>
                    </a:moveTo>
                    <a:cubicBezTo>
                      <a:pt x="241680" y="224223"/>
                      <a:pt x="420499" y="45398"/>
                      <a:pt x="640314" y="45398"/>
                    </a:cubicBezTo>
                    <a:cubicBezTo>
                      <a:pt x="860129" y="45398"/>
                      <a:pt x="1038948" y="224218"/>
                      <a:pt x="1038948" y="444032"/>
                    </a:cubicBezTo>
                    <a:lnTo>
                      <a:pt x="1038948" y="1002959"/>
                    </a:lnTo>
                    <a:lnTo>
                      <a:pt x="241658" y="1002959"/>
                    </a:lnTo>
                    <a:close/>
                    <a:moveTo>
                      <a:pt x="103807" y="1161429"/>
                    </a:moveTo>
                    <a:cubicBezTo>
                      <a:pt x="103807" y="1096800"/>
                      <a:pt x="156379" y="1044207"/>
                      <a:pt x="221028" y="1044207"/>
                    </a:cubicBezTo>
                    <a:lnTo>
                      <a:pt x="1059556" y="1044207"/>
                    </a:lnTo>
                    <a:cubicBezTo>
                      <a:pt x="1124185" y="1044207"/>
                      <a:pt x="1176777" y="1096779"/>
                      <a:pt x="1176777" y="1161429"/>
                    </a:cubicBezTo>
                    <a:lnTo>
                      <a:pt x="1176777" y="1198900"/>
                    </a:lnTo>
                    <a:lnTo>
                      <a:pt x="103785" y="1198900"/>
                    </a:lnTo>
                    <a:close/>
                    <a:moveTo>
                      <a:pt x="1235223" y="1291455"/>
                    </a:moveTo>
                    <a:lnTo>
                      <a:pt x="45328" y="1291455"/>
                    </a:lnTo>
                    <a:cubicBezTo>
                      <a:pt x="44878" y="1260483"/>
                      <a:pt x="58884" y="1244889"/>
                      <a:pt x="83143" y="1240192"/>
                    </a:cubicBezTo>
                    <a:lnTo>
                      <a:pt x="1197372" y="1240192"/>
                    </a:lnTo>
                    <a:cubicBezTo>
                      <a:pt x="1227379" y="1240964"/>
                      <a:pt x="1236259" y="1261555"/>
                      <a:pt x="1235187" y="12914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AB2EB8C9-474B-4A41-959D-67BA1C06E91F}"/>
                  </a:ext>
                </a:extLst>
              </p:cNvPr>
              <p:cNvSpPr/>
              <p:nvPr/>
            </p:nvSpPr>
            <p:spPr>
              <a:xfrm>
                <a:off x="8074353" y="4714537"/>
                <a:ext cx="148256" cy="148256"/>
              </a:xfrm>
              <a:custGeom>
                <a:avLst/>
                <a:gdLst>
                  <a:gd name="connsiteX0" fmla="*/ 74292 w 148256"/>
                  <a:gd name="connsiteY0" fmla="*/ 146213 h 148256"/>
                  <a:gd name="connsiteX1" fmla="*/ 146213 w 148256"/>
                  <a:gd name="connsiteY1" fmla="*/ 74292 h 148256"/>
                  <a:gd name="connsiteX2" fmla="*/ 74292 w 148256"/>
                  <a:gd name="connsiteY2" fmla="*/ 2371 h 148256"/>
                  <a:gd name="connsiteX3" fmla="*/ 2371 w 148256"/>
                  <a:gd name="connsiteY3" fmla="*/ 74292 h 148256"/>
                  <a:gd name="connsiteX4" fmla="*/ 74292 w 148256"/>
                  <a:gd name="connsiteY4" fmla="*/ 146213 h 148256"/>
                  <a:gd name="connsiteX5" fmla="*/ 74292 w 148256"/>
                  <a:gd name="connsiteY5" fmla="*/ 43663 h 148256"/>
                  <a:gd name="connsiteX6" fmla="*/ 104921 w 148256"/>
                  <a:gd name="connsiteY6" fmla="*/ 74293 h 148256"/>
                  <a:gd name="connsiteX7" fmla="*/ 74292 w 148256"/>
                  <a:gd name="connsiteY7" fmla="*/ 104922 h 148256"/>
                  <a:gd name="connsiteX8" fmla="*/ 43663 w 148256"/>
                  <a:gd name="connsiteY8" fmla="*/ 74293 h 148256"/>
                  <a:gd name="connsiteX9" fmla="*/ 74292 w 148256"/>
                  <a:gd name="connsiteY9" fmla="*/ 43663 h 148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8256" h="148256">
                    <a:moveTo>
                      <a:pt x="74292" y="146213"/>
                    </a:moveTo>
                    <a:cubicBezTo>
                      <a:pt x="113952" y="146213"/>
                      <a:pt x="146213" y="113953"/>
                      <a:pt x="146213" y="74292"/>
                    </a:cubicBezTo>
                    <a:cubicBezTo>
                      <a:pt x="146213" y="34631"/>
                      <a:pt x="113953" y="2371"/>
                      <a:pt x="74292" y="2371"/>
                    </a:cubicBezTo>
                    <a:cubicBezTo>
                      <a:pt x="34631" y="2371"/>
                      <a:pt x="2371" y="34631"/>
                      <a:pt x="2371" y="74292"/>
                    </a:cubicBezTo>
                    <a:cubicBezTo>
                      <a:pt x="2371" y="113953"/>
                      <a:pt x="34631" y="146213"/>
                      <a:pt x="74292" y="146213"/>
                    </a:cubicBezTo>
                    <a:close/>
                    <a:moveTo>
                      <a:pt x="74292" y="43663"/>
                    </a:moveTo>
                    <a:cubicBezTo>
                      <a:pt x="91194" y="43663"/>
                      <a:pt x="104921" y="57412"/>
                      <a:pt x="104921" y="74293"/>
                    </a:cubicBezTo>
                    <a:cubicBezTo>
                      <a:pt x="104921" y="91173"/>
                      <a:pt x="91172" y="104922"/>
                      <a:pt x="74292" y="104922"/>
                    </a:cubicBezTo>
                    <a:cubicBezTo>
                      <a:pt x="57412" y="104922"/>
                      <a:pt x="43663" y="91173"/>
                      <a:pt x="43663" y="74293"/>
                    </a:cubicBezTo>
                    <a:cubicBezTo>
                      <a:pt x="43663" y="57412"/>
                      <a:pt x="57390" y="43663"/>
                      <a:pt x="74292" y="43663"/>
                    </a:cubicBezTo>
                    <a:close/>
                  </a:path>
                </a:pathLst>
              </a:custGeom>
              <a:solidFill>
                <a:srgbClr val="000000"/>
              </a:solidFill>
              <a:ln w="5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AB24A3F-A68C-4D40-A1D2-07781D897C81}"/>
                  </a:ext>
                </a:extLst>
              </p:cNvPr>
              <p:cNvSpPr/>
              <p:nvPr/>
            </p:nvSpPr>
            <p:spPr>
              <a:xfrm>
                <a:off x="8512588" y="4714537"/>
                <a:ext cx="148256" cy="148256"/>
              </a:xfrm>
              <a:custGeom>
                <a:avLst/>
                <a:gdLst>
                  <a:gd name="connsiteX0" fmla="*/ 74292 w 148256"/>
                  <a:gd name="connsiteY0" fmla="*/ 146213 h 148256"/>
                  <a:gd name="connsiteX1" fmla="*/ 146213 w 148256"/>
                  <a:gd name="connsiteY1" fmla="*/ 74292 h 148256"/>
                  <a:gd name="connsiteX2" fmla="*/ 74292 w 148256"/>
                  <a:gd name="connsiteY2" fmla="*/ 2371 h 148256"/>
                  <a:gd name="connsiteX3" fmla="*/ 2371 w 148256"/>
                  <a:gd name="connsiteY3" fmla="*/ 74292 h 148256"/>
                  <a:gd name="connsiteX4" fmla="*/ 74292 w 148256"/>
                  <a:gd name="connsiteY4" fmla="*/ 146213 h 148256"/>
                  <a:gd name="connsiteX5" fmla="*/ 74292 w 148256"/>
                  <a:gd name="connsiteY5" fmla="*/ 43663 h 148256"/>
                  <a:gd name="connsiteX6" fmla="*/ 104921 w 148256"/>
                  <a:gd name="connsiteY6" fmla="*/ 74293 h 148256"/>
                  <a:gd name="connsiteX7" fmla="*/ 74292 w 148256"/>
                  <a:gd name="connsiteY7" fmla="*/ 104922 h 148256"/>
                  <a:gd name="connsiteX8" fmla="*/ 43663 w 148256"/>
                  <a:gd name="connsiteY8" fmla="*/ 74293 h 148256"/>
                  <a:gd name="connsiteX9" fmla="*/ 74292 w 148256"/>
                  <a:gd name="connsiteY9" fmla="*/ 43663 h 148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8256" h="148256">
                    <a:moveTo>
                      <a:pt x="74292" y="146213"/>
                    </a:moveTo>
                    <a:cubicBezTo>
                      <a:pt x="113952" y="146213"/>
                      <a:pt x="146213" y="113953"/>
                      <a:pt x="146213" y="74292"/>
                    </a:cubicBezTo>
                    <a:cubicBezTo>
                      <a:pt x="146213" y="34631"/>
                      <a:pt x="113954" y="2371"/>
                      <a:pt x="74292" y="2371"/>
                    </a:cubicBezTo>
                    <a:cubicBezTo>
                      <a:pt x="34632" y="2371"/>
                      <a:pt x="2371" y="34631"/>
                      <a:pt x="2371" y="74292"/>
                    </a:cubicBezTo>
                    <a:cubicBezTo>
                      <a:pt x="2371" y="113953"/>
                      <a:pt x="34652" y="146213"/>
                      <a:pt x="74292" y="146213"/>
                    </a:cubicBezTo>
                    <a:close/>
                    <a:moveTo>
                      <a:pt x="74292" y="43663"/>
                    </a:moveTo>
                    <a:cubicBezTo>
                      <a:pt x="91194" y="43663"/>
                      <a:pt x="104921" y="57412"/>
                      <a:pt x="104921" y="74293"/>
                    </a:cubicBezTo>
                    <a:cubicBezTo>
                      <a:pt x="104921" y="91173"/>
                      <a:pt x="91173" y="104922"/>
                      <a:pt x="74292" y="104922"/>
                    </a:cubicBezTo>
                    <a:cubicBezTo>
                      <a:pt x="57412" y="104922"/>
                      <a:pt x="43663" y="91173"/>
                      <a:pt x="43663" y="74293"/>
                    </a:cubicBezTo>
                    <a:cubicBezTo>
                      <a:pt x="43663" y="57412"/>
                      <a:pt x="57412" y="43663"/>
                      <a:pt x="74292" y="43663"/>
                    </a:cubicBezTo>
                    <a:close/>
                  </a:path>
                </a:pathLst>
              </a:custGeom>
              <a:solidFill>
                <a:srgbClr val="000000"/>
              </a:solidFill>
              <a:ln w="5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FC375012-94A1-481D-9C94-B8D852990C7A}"/>
                  </a:ext>
                </a:extLst>
              </p:cNvPr>
              <p:cNvSpPr/>
              <p:nvPr/>
            </p:nvSpPr>
            <p:spPr>
              <a:xfrm>
                <a:off x="8214966" y="4775772"/>
                <a:ext cx="302004" cy="406332"/>
              </a:xfrm>
              <a:custGeom>
                <a:avLst/>
                <a:gdLst>
                  <a:gd name="connsiteX0" fmla="*/ 2371 w 302003"/>
                  <a:gd name="connsiteY0" fmla="*/ 152901 h 406332"/>
                  <a:gd name="connsiteX1" fmla="*/ 53742 w 302003"/>
                  <a:gd name="connsiteY1" fmla="*/ 235332 h 406332"/>
                  <a:gd name="connsiteX2" fmla="*/ 53742 w 302003"/>
                  <a:gd name="connsiteY2" fmla="*/ 337667 h 406332"/>
                  <a:gd name="connsiteX3" fmla="*/ 124202 w 302003"/>
                  <a:gd name="connsiteY3" fmla="*/ 408127 h 406332"/>
                  <a:gd name="connsiteX4" fmla="*/ 181385 w 302003"/>
                  <a:gd name="connsiteY4" fmla="*/ 408127 h 406332"/>
                  <a:gd name="connsiteX5" fmla="*/ 251846 w 302003"/>
                  <a:gd name="connsiteY5" fmla="*/ 337667 h 406332"/>
                  <a:gd name="connsiteX6" fmla="*/ 251846 w 302003"/>
                  <a:gd name="connsiteY6" fmla="*/ 235332 h 406332"/>
                  <a:gd name="connsiteX7" fmla="*/ 303238 w 302003"/>
                  <a:gd name="connsiteY7" fmla="*/ 152901 h 406332"/>
                  <a:gd name="connsiteX8" fmla="*/ 225958 w 302003"/>
                  <a:gd name="connsiteY8" fmla="*/ 57731 h 406332"/>
                  <a:gd name="connsiteX9" fmla="*/ 152796 w 302003"/>
                  <a:gd name="connsiteY9" fmla="*/ 2371 h 406332"/>
                  <a:gd name="connsiteX10" fmla="*/ 79634 w 302003"/>
                  <a:gd name="connsiteY10" fmla="*/ 57731 h 406332"/>
                  <a:gd name="connsiteX11" fmla="*/ 2376 w 302003"/>
                  <a:gd name="connsiteY11" fmla="*/ 152901 h 406332"/>
                  <a:gd name="connsiteX12" fmla="*/ 210578 w 302003"/>
                  <a:gd name="connsiteY12" fmla="*/ 337661 h 406332"/>
                  <a:gd name="connsiteX13" fmla="*/ 181386 w 302003"/>
                  <a:gd name="connsiteY13" fmla="*/ 366854 h 406332"/>
                  <a:gd name="connsiteX14" fmla="*/ 124203 w 302003"/>
                  <a:gd name="connsiteY14" fmla="*/ 366854 h 406332"/>
                  <a:gd name="connsiteX15" fmla="*/ 95011 w 302003"/>
                  <a:gd name="connsiteY15" fmla="*/ 337661 h 406332"/>
                  <a:gd name="connsiteX16" fmla="*/ 95011 w 302003"/>
                  <a:gd name="connsiteY16" fmla="*/ 253584 h 406332"/>
                  <a:gd name="connsiteX17" fmla="*/ 152792 w 302003"/>
                  <a:gd name="connsiteY17" fmla="*/ 261627 h 406332"/>
                  <a:gd name="connsiteX18" fmla="*/ 210574 w 302003"/>
                  <a:gd name="connsiteY18" fmla="*/ 253584 h 406332"/>
                  <a:gd name="connsiteX19" fmla="*/ 152813 w 302003"/>
                  <a:gd name="connsiteY19" fmla="*/ 43636 h 406332"/>
                  <a:gd name="connsiteX20" fmla="*/ 187647 w 302003"/>
                  <a:gd name="connsiteY20" fmla="*/ 78470 h 406332"/>
                  <a:gd name="connsiteX21" fmla="*/ 152813 w 302003"/>
                  <a:gd name="connsiteY21" fmla="*/ 113303 h 406332"/>
                  <a:gd name="connsiteX22" fmla="*/ 117980 w 302003"/>
                  <a:gd name="connsiteY22" fmla="*/ 78470 h 406332"/>
                  <a:gd name="connsiteX23" fmla="*/ 152813 w 302003"/>
                  <a:gd name="connsiteY23" fmla="*/ 43636 h 406332"/>
                  <a:gd name="connsiteX24" fmla="*/ 80722 w 302003"/>
                  <a:gd name="connsiteY24" fmla="*/ 102730 h 406332"/>
                  <a:gd name="connsiteX25" fmla="*/ 152791 w 302003"/>
                  <a:gd name="connsiteY25" fmla="*/ 154573 h 406332"/>
                  <a:gd name="connsiteX26" fmla="*/ 224860 w 302003"/>
                  <a:gd name="connsiteY26" fmla="*/ 102708 h 406332"/>
                  <a:gd name="connsiteX27" fmla="*/ 261946 w 302003"/>
                  <a:gd name="connsiteY27" fmla="*/ 152878 h 406332"/>
                  <a:gd name="connsiteX28" fmla="*/ 152791 w 302003"/>
                  <a:gd name="connsiteY28" fmla="*/ 220335 h 406332"/>
                  <a:gd name="connsiteX29" fmla="*/ 43635 w 302003"/>
                  <a:gd name="connsiteY29" fmla="*/ 152878 h 406332"/>
                  <a:gd name="connsiteX30" fmla="*/ 80721 w 302003"/>
                  <a:gd name="connsiteY30" fmla="*/ 102730 h 406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302003" h="406332">
                    <a:moveTo>
                      <a:pt x="2371" y="152901"/>
                    </a:moveTo>
                    <a:cubicBezTo>
                      <a:pt x="2371" y="186211"/>
                      <a:pt x="22105" y="215531"/>
                      <a:pt x="53742" y="235332"/>
                    </a:cubicBezTo>
                    <a:lnTo>
                      <a:pt x="53742" y="337667"/>
                    </a:lnTo>
                    <a:cubicBezTo>
                      <a:pt x="53742" y="376533"/>
                      <a:pt x="85358" y="408127"/>
                      <a:pt x="124202" y="408127"/>
                    </a:cubicBezTo>
                    <a:lnTo>
                      <a:pt x="181385" y="408127"/>
                    </a:lnTo>
                    <a:cubicBezTo>
                      <a:pt x="220251" y="408127"/>
                      <a:pt x="251846" y="376511"/>
                      <a:pt x="251846" y="337667"/>
                    </a:cubicBezTo>
                    <a:lnTo>
                      <a:pt x="251846" y="235332"/>
                    </a:lnTo>
                    <a:cubicBezTo>
                      <a:pt x="283483" y="215534"/>
                      <a:pt x="303238" y="186192"/>
                      <a:pt x="303238" y="152901"/>
                    </a:cubicBezTo>
                    <a:cubicBezTo>
                      <a:pt x="303238" y="112984"/>
                      <a:pt x="273274" y="76604"/>
                      <a:pt x="225958" y="57731"/>
                    </a:cubicBezTo>
                    <a:cubicBezTo>
                      <a:pt x="216907" y="25815"/>
                      <a:pt x="187564" y="2371"/>
                      <a:pt x="152796" y="2371"/>
                    </a:cubicBezTo>
                    <a:cubicBezTo>
                      <a:pt x="118028" y="2371"/>
                      <a:pt x="88683" y="25836"/>
                      <a:pt x="79634" y="57731"/>
                    </a:cubicBezTo>
                    <a:cubicBezTo>
                      <a:pt x="32339" y="76607"/>
                      <a:pt x="2376" y="113004"/>
                      <a:pt x="2376" y="152901"/>
                    </a:cubicBezTo>
                    <a:close/>
                    <a:moveTo>
                      <a:pt x="210578" y="337661"/>
                    </a:moveTo>
                    <a:cubicBezTo>
                      <a:pt x="210578" y="353770"/>
                      <a:pt x="197473" y="366854"/>
                      <a:pt x="181386" y="366854"/>
                    </a:cubicBezTo>
                    <a:lnTo>
                      <a:pt x="124203" y="366854"/>
                    </a:lnTo>
                    <a:cubicBezTo>
                      <a:pt x="108095" y="366854"/>
                      <a:pt x="95011" y="353748"/>
                      <a:pt x="95011" y="337661"/>
                    </a:cubicBezTo>
                    <a:lnTo>
                      <a:pt x="95011" y="253584"/>
                    </a:lnTo>
                    <a:cubicBezTo>
                      <a:pt x="112728" y="258774"/>
                      <a:pt x="132203" y="261627"/>
                      <a:pt x="152792" y="261627"/>
                    </a:cubicBezTo>
                    <a:cubicBezTo>
                      <a:pt x="173381" y="261627"/>
                      <a:pt x="192859" y="258753"/>
                      <a:pt x="210574" y="253584"/>
                    </a:cubicBezTo>
                    <a:close/>
                    <a:moveTo>
                      <a:pt x="152813" y="43636"/>
                    </a:moveTo>
                    <a:cubicBezTo>
                      <a:pt x="172032" y="43636"/>
                      <a:pt x="187647" y="59273"/>
                      <a:pt x="187647" y="78470"/>
                    </a:cubicBezTo>
                    <a:cubicBezTo>
                      <a:pt x="187647" y="97688"/>
                      <a:pt x="172032" y="113303"/>
                      <a:pt x="152813" y="113303"/>
                    </a:cubicBezTo>
                    <a:cubicBezTo>
                      <a:pt x="133595" y="113303"/>
                      <a:pt x="117980" y="97667"/>
                      <a:pt x="117980" y="78470"/>
                    </a:cubicBezTo>
                    <a:cubicBezTo>
                      <a:pt x="117958" y="59273"/>
                      <a:pt x="133595" y="43636"/>
                      <a:pt x="152813" y="43636"/>
                    </a:cubicBezTo>
                    <a:close/>
                    <a:moveTo>
                      <a:pt x="80722" y="102730"/>
                    </a:moveTo>
                    <a:cubicBezTo>
                      <a:pt x="90889" y="132823"/>
                      <a:pt x="119330" y="154573"/>
                      <a:pt x="152791" y="154573"/>
                    </a:cubicBezTo>
                    <a:cubicBezTo>
                      <a:pt x="186273" y="154573"/>
                      <a:pt x="214713" y="132823"/>
                      <a:pt x="224860" y="102708"/>
                    </a:cubicBezTo>
                    <a:cubicBezTo>
                      <a:pt x="247939" y="115492"/>
                      <a:pt x="261946" y="133810"/>
                      <a:pt x="261946" y="152878"/>
                    </a:cubicBezTo>
                    <a:cubicBezTo>
                      <a:pt x="261946" y="189449"/>
                      <a:pt x="211969" y="220335"/>
                      <a:pt x="152791" y="220335"/>
                    </a:cubicBezTo>
                    <a:cubicBezTo>
                      <a:pt x="93614" y="220335"/>
                      <a:pt x="43635" y="189448"/>
                      <a:pt x="43635" y="152878"/>
                    </a:cubicBezTo>
                    <a:cubicBezTo>
                      <a:pt x="43635" y="133853"/>
                      <a:pt x="57642" y="115513"/>
                      <a:pt x="80721" y="102730"/>
                    </a:cubicBezTo>
                    <a:close/>
                  </a:path>
                </a:pathLst>
              </a:custGeom>
              <a:solidFill>
                <a:srgbClr val="000000"/>
              </a:solidFill>
              <a:ln w="5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47F4FFB-E141-467D-9A6C-CF3A05445088}"/>
                  </a:ext>
                </a:extLst>
              </p:cNvPr>
              <p:cNvSpPr/>
              <p:nvPr/>
            </p:nvSpPr>
            <p:spPr>
              <a:xfrm>
                <a:off x="9055450" y="5280520"/>
                <a:ext cx="1279398" cy="543607"/>
              </a:xfrm>
              <a:custGeom>
                <a:avLst/>
                <a:gdLst>
                  <a:gd name="connsiteX0" fmla="*/ 1218094 w 1279398"/>
                  <a:gd name="connsiteY0" fmla="*/ 413816 h 543606"/>
                  <a:gd name="connsiteX1" fmla="*/ 1218094 w 1279398"/>
                  <a:gd name="connsiteY1" fmla="*/ 373513 h 543606"/>
                  <a:gd name="connsiteX2" fmla="*/ 1059607 w 1279398"/>
                  <a:gd name="connsiteY2" fmla="*/ 215027 h 543606"/>
                  <a:gd name="connsiteX3" fmla="*/ 1015959 w 1279398"/>
                  <a:gd name="connsiteY3" fmla="*/ 215027 h 543606"/>
                  <a:gd name="connsiteX4" fmla="*/ 640321 w 1279398"/>
                  <a:gd name="connsiteY4" fmla="*/ 4118 h 543606"/>
                  <a:gd name="connsiteX5" fmla="*/ 264705 w 1279398"/>
                  <a:gd name="connsiteY5" fmla="*/ 215027 h 543606"/>
                  <a:gd name="connsiteX6" fmla="*/ 221056 w 1279398"/>
                  <a:gd name="connsiteY6" fmla="*/ 215027 h 543606"/>
                  <a:gd name="connsiteX7" fmla="*/ 62570 w 1279398"/>
                  <a:gd name="connsiteY7" fmla="*/ 373513 h 543606"/>
                  <a:gd name="connsiteX8" fmla="*/ 62570 w 1279398"/>
                  <a:gd name="connsiteY8" fmla="*/ 413816 h 543606"/>
                  <a:gd name="connsiteX9" fmla="*/ 4118 w 1279398"/>
                  <a:gd name="connsiteY9" fmla="*/ 490069 h 543606"/>
                  <a:gd name="connsiteX10" fmla="*/ 4118 w 1279398"/>
                  <a:gd name="connsiteY10" fmla="*/ 524173 h 543606"/>
                  <a:gd name="connsiteX11" fmla="*/ 24752 w 1279398"/>
                  <a:gd name="connsiteY11" fmla="*/ 544807 h 543606"/>
                  <a:gd name="connsiteX12" fmla="*/ 1255885 w 1279398"/>
                  <a:gd name="connsiteY12" fmla="*/ 544807 h 543606"/>
                  <a:gd name="connsiteX13" fmla="*/ 1276519 w 1279398"/>
                  <a:gd name="connsiteY13" fmla="*/ 524173 h 543606"/>
                  <a:gd name="connsiteX14" fmla="*/ 1276519 w 1279398"/>
                  <a:gd name="connsiteY14" fmla="*/ 490069 h 543606"/>
                  <a:gd name="connsiteX15" fmla="*/ 1218067 w 1279398"/>
                  <a:gd name="connsiteY15" fmla="*/ 413816 h 543606"/>
                  <a:gd name="connsiteX16" fmla="*/ 640333 w 1279398"/>
                  <a:gd name="connsiteY16" fmla="*/ 45382 h 543606"/>
                  <a:gd name="connsiteX17" fmla="*/ 966618 w 1279398"/>
                  <a:gd name="connsiteY17" fmla="*/ 215004 h 543606"/>
                  <a:gd name="connsiteX18" fmla="*/ 314070 w 1279398"/>
                  <a:gd name="connsiteY18" fmla="*/ 215025 h 543606"/>
                  <a:gd name="connsiteX19" fmla="*/ 640333 w 1279398"/>
                  <a:gd name="connsiteY19" fmla="*/ 45381 h 543606"/>
                  <a:gd name="connsiteX20" fmla="*/ 103848 w 1279398"/>
                  <a:gd name="connsiteY20" fmla="*/ 373512 h 543606"/>
                  <a:gd name="connsiteX21" fmla="*/ 221069 w 1279398"/>
                  <a:gd name="connsiteY21" fmla="*/ 256290 h 543606"/>
                  <a:gd name="connsiteX22" fmla="*/ 1059596 w 1279398"/>
                  <a:gd name="connsiteY22" fmla="*/ 256290 h 543606"/>
                  <a:gd name="connsiteX23" fmla="*/ 1176818 w 1279398"/>
                  <a:gd name="connsiteY23" fmla="*/ 373512 h 543606"/>
                  <a:gd name="connsiteX24" fmla="*/ 1176818 w 1279398"/>
                  <a:gd name="connsiteY24" fmla="*/ 410983 h 543606"/>
                  <a:gd name="connsiteX25" fmla="*/ 103826 w 1279398"/>
                  <a:gd name="connsiteY25" fmla="*/ 410983 h 543606"/>
                  <a:gd name="connsiteX26" fmla="*/ 1235264 w 1279398"/>
                  <a:gd name="connsiteY26" fmla="*/ 503538 h 543606"/>
                  <a:gd name="connsiteX27" fmla="*/ 45369 w 1279398"/>
                  <a:gd name="connsiteY27" fmla="*/ 503538 h 543606"/>
                  <a:gd name="connsiteX28" fmla="*/ 83183 w 1279398"/>
                  <a:gd name="connsiteY28" fmla="*/ 452275 h 543606"/>
                  <a:gd name="connsiteX29" fmla="*/ 1197413 w 1279398"/>
                  <a:gd name="connsiteY29" fmla="*/ 452275 h 543606"/>
                  <a:gd name="connsiteX30" fmla="*/ 1235227 w 1279398"/>
                  <a:gd name="connsiteY30" fmla="*/ 503538 h 543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279398" h="543606">
                    <a:moveTo>
                      <a:pt x="1218094" y="413816"/>
                    </a:moveTo>
                    <a:lnTo>
                      <a:pt x="1218094" y="373513"/>
                    </a:lnTo>
                    <a:cubicBezTo>
                      <a:pt x="1218094" y="286129"/>
                      <a:pt x="1146991" y="215027"/>
                      <a:pt x="1059607" y="215027"/>
                    </a:cubicBezTo>
                    <a:lnTo>
                      <a:pt x="1015959" y="215027"/>
                    </a:lnTo>
                    <a:cubicBezTo>
                      <a:pt x="936273" y="84638"/>
                      <a:pt x="793486" y="4118"/>
                      <a:pt x="640321" y="4118"/>
                    </a:cubicBezTo>
                    <a:cubicBezTo>
                      <a:pt x="487155" y="4118"/>
                      <a:pt x="344368" y="84638"/>
                      <a:pt x="264705" y="215027"/>
                    </a:cubicBezTo>
                    <a:lnTo>
                      <a:pt x="221056" y="215027"/>
                    </a:lnTo>
                    <a:cubicBezTo>
                      <a:pt x="133672" y="215027"/>
                      <a:pt x="62570" y="286129"/>
                      <a:pt x="62570" y="373513"/>
                    </a:cubicBezTo>
                    <a:lnTo>
                      <a:pt x="62570" y="413816"/>
                    </a:lnTo>
                    <a:cubicBezTo>
                      <a:pt x="28959" y="422932"/>
                      <a:pt x="4118" y="453625"/>
                      <a:pt x="4118" y="490069"/>
                    </a:cubicBezTo>
                    <a:lnTo>
                      <a:pt x="4118" y="524173"/>
                    </a:lnTo>
                    <a:cubicBezTo>
                      <a:pt x="4118" y="535562"/>
                      <a:pt x="13363" y="544807"/>
                      <a:pt x="24752" y="544807"/>
                    </a:cubicBezTo>
                    <a:lnTo>
                      <a:pt x="1255885" y="544807"/>
                    </a:lnTo>
                    <a:cubicBezTo>
                      <a:pt x="1267274" y="544807"/>
                      <a:pt x="1276519" y="535562"/>
                      <a:pt x="1276519" y="524173"/>
                    </a:cubicBezTo>
                    <a:lnTo>
                      <a:pt x="1276519" y="490069"/>
                    </a:lnTo>
                    <a:cubicBezTo>
                      <a:pt x="1276519" y="453605"/>
                      <a:pt x="1251681" y="422931"/>
                      <a:pt x="1218067" y="413816"/>
                    </a:cubicBezTo>
                    <a:close/>
                    <a:moveTo>
                      <a:pt x="640333" y="45382"/>
                    </a:moveTo>
                    <a:cubicBezTo>
                      <a:pt x="770507" y="45382"/>
                      <a:pt x="892402" y="109561"/>
                      <a:pt x="966618" y="215004"/>
                    </a:cubicBezTo>
                    <a:lnTo>
                      <a:pt x="314070" y="215025"/>
                    </a:lnTo>
                    <a:cubicBezTo>
                      <a:pt x="388286" y="109582"/>
                      <a:pt x="510180" y="45381"/>
                      <a:pt x="640333" y="45381"/>
                    </a:cubicBezTo>
                    <a:close/>
                    <a:moveTo>
                      <a:pt x="103848" y="373512"/>
                    </a:moveTo>
                    <a:cubicBezTo>
                      <a:pt x="103848" y="308883"/>
                      <a:pt x="156419" y="256290"/>
                      <a:pt x="221069" y="256290"/>
                    </a:cubicBezTo>
                    <a:lnTo>
                      <a:pt x="1059596" y="256290"/>
                    </a:lnTo>
                    <a:cubicBezTo>
                      <a:pt x="1124225" y="256290"/>
                      <a:pt x="1176818" y="308862"/>
                      <a:pt x="1176818" y="373512"/>
                    </a:cubicBezTo>
                    <a:lnTo>
                      <a:pt x="1176818" y="410983"/>
                    </a:lnTo>
                    <a:lnTo>
                      <a:pt x="103826" y="410983"/>
                    </a:lnTo>
                    <a:close/>
                    <a:moveTo>
                      <a:pt x="1235264" y="503538"/>
                    </a:moveTo>
                    <a:lnTo>
                      <a:pt x="45369" y="503538"/>
                    </a:lnTo>
                    <a:cubicBezTo>
                      <a:pt x="49830" y="477542"/>
                      <a:pt x="60597" y="458431"/>
                      <a:pt x="83183" y="452275"/>
                    </a:cubicBezTo>
                    <a:lnTo>
                      <a:pt x="1197413" y="452275"/>
                    </a:lnTo>
                    <a:cubicBezTo>
                      <a:pt x="1222037" y="462034"/>
                      <a:pt x="1236751" y="477842"/>
                      <a:pt x="1235227" y="50353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621F7D3-D095-48D2-AF2A-0B7350025AE5}"/>
                  </a:ext>
                </a:extLst>
              </p:cNvPr>
              <p:cNvSpPr/>
              <p:nvPr/>
            </p:nvSpPr>
            <p:spPr>
              <a:xfrm>
                <a:off x="8859191" y="3220870"/>
                <a:ext cx="1383727" cy="1416673"/>
              </a:xfrm>
              <a:custGeom>
                <a:avLst/>
                <a:gdLst>
                  <a:gd name="connsiteX0" fmla="*/ 1169235 w 1383726"/>
                  <a:gd name="connsiteY0" fmla="*/ 546132 h 1416672"/>
                  <a:gd name="connsiteX1" fmla="*/ 1218718 w 1383726"/>
                  <a:gd name="connsiteY1" fmla="*/ 436592 h 1416672"/>
                  <a:gd name="connsiteX2" fmla="*/ 1176249 w 1383726"/>
                  <a:gd name="connsiteY2" fmla="*/ 324153 h 1416672"/>
                  <a:gd name="connsiteX3" fmla="*/ 922247 w 1383726"/>
                  <a:gd name="connsiteY3" fmla="*/ 53596 h 1416672"/>
                  <a:gd name="connsiteX4" fmla="*/ 700269 w 1383726"/>
                  <a:gd name="connsiteY4" fmla="*/ 46604 h 1416672"/>
                  <a:gd name="connsiteX5" fmla="*/ 53596 w 1383726"/>
                  <a:gd name="connsiteY5" fmla="*/ 653741 h 1416672"/>
                  <a:gd name="connsiteX6" fmla="*/ 46604 w 1383726"/>
                  <a:gd name="connsiteY6" fmla="*/ 875720 h 1416672"/>
                  <a:gd name="connsiteX7" fmla="*/ 300606 w 1383726"/>
                  <a:gd name="connsiteY7" fmla="*/ 1146260 h 1416672"/>
                  <a:gd name="connsiteX8" fmla="*/ 410145 w 1383726"/>
                  <a:gd name="connsiteY8" fmla="*/ 1195743 h 1416672"/>
                  <a:gd name="connsiteX9" fmla="*/ 415229 w 1383726"/>
                  <a:gd name="connsiteY9" fmla="*/ 1195829 h 1416672"/>
                  <a:gd name="connsiteX10" fmla="*/ 522605 w 1383726"/>
                  <a:gd name="connsiteY10" fmla="*/ 1153274 h 1416672"/>
                  <a:gd name="connsiteX11" fmla="*/ 776903 w 1383726"/>
                  <a:gd name="connsiteY11" fmla="*/ 914526 h 1416672"/>
                  <a:gd name="connsiteX12" fmla="*/ 1219827 w 1383726"/>
                  <a:gd name="connsiteY12" fmla="*/ 1386300 h 1416672"/>
                  <a:gd name="connsiteX13" fmla="*/ 1285889 w 1383726"/>
                  <a:gd name="connsiteY13" fmla="*/ 1416136 h 1416672"/>
                  <a:gd name="connsiteX14" fmla="*/ 1288957 w 1383726"/>
                  <a:gd name="connsiteY14" fmla="*/ 1416179 h 1416672"/>
                  <a:gd name="connsiteX15" fmla="*/ 1353712 w 1383726"/>
                  <a:gd name="connsiteY15" fmla="*/ 1390526 h 1416672"/>
                  <a:gd name="connsiteX16" fmla="*/ 1383547 w 1383726"/>
                  <a:gd name="connsiteY16" fmla="*/ 1324464 h 1416672"/>
                  <a:gd name="connsiteX17" fmla="*/ 1357937 w 1383726"/>
                  <a:gd name="connsiteY17" fmla="*/ 1256639 h 1416672"/>
                  <a:gd name="connsiteX18" fmla="*/ 915012 w 1383726"/>
                  <a:gd name="connsiteY18" fmla="*/ 784865 h 1416672"/>
                  <a:gd name="connsiteX19" fmla="*/ 494284 w 1383726"/>
                  <a:gd name="connsiteY19" fmla="*/ 1123178 h 1416672"/>
                  <a:gd name="connsiteX20" fmla="*/ 411403 w 1383726"/>
                  <a:gd name="connsiteY20" fmla="*/ 1154494 h 1416672"/>
                  <a:gd name="connsiteX21" fmla="*/ 330647 w 1383726"/>
                  <a:gd name="connsiteY21" fmla="*/ 1118031 h 1416672"/>
                  <a:gd name="connsiteX22" fmla="*/ 76646 w 1383726"/>
                  <a:gd name="connsiteY22" fmla="*/ 847490 h 1416672"/>
                  <a:gd name="connsiteX23" fmla="*/ 81815 w 1383726"/>
                  <a:gd name="connsiteY23" fmla="*/ 683854 h 1416672"/>
                  <a:gd name="connsiteX24" fmla="*/ 728487 w 1383726"/>
                  <a:gd name="connsiteY24" fmla="*/ 76716 h 1416672"/>
                  <a:gd name="connsiteX25" fmla="*/ 807678 w 1383726"/>
                  <a:gd name="connsiteY25" fmla="*/ 45400 h 1416672"/>
                  <a:gd name="connsiteX26" fmla="*/ 892124 w 1383726"/>
                  <a:gd name="connsiteY26" fmla="*/ 81864 h 1416672"/>
                  <a:gd name="connsiteX27" fmla="*/ 1146126 w 1383726"/>
                  <a:gd name="connsiteY27" fmla="*/ 352421 h 1416672"/>
                  <a:gd name="connsiteX28" fmla="*/ 1177442 w 1383726"/>
                  <a:gd name="connsiteY28" fmla="*/ 435302 h 1416672"/>
                  <a:gd name="connsiteX29" fmla="*/ 1140978 w 1383726"/>
                  <a:gd name="connsiteY29" fmla="*/ 516057 h 1416672"/>
                  <a:gd name="connsiteX30" fmla="*/ 1327760 w 1383726"/>
                  <a:gd name="connsiteY30" fmla="*/ 1284904 h 1416672"/>
                  <a:gd name="connsiteX31" fmla="*/ 1342216 w 1383726"/>
                  <a:gd name="connsiteY31" fmla="*/ 1323170 h 1416672"/>
                  <a:gd name="connsiteX32" fmla="*/ 1325379 w 1383726"/>
                  <a:gd name="connsiteY32" fmla="*/ 1360449 h 1416672"/>
                  <a:gd name="connsiteX33" fmla="*/ 1287135 w 1383726"/>
                  <a:gd name="connsiteY33" fmla="*/ 1374905 h 1416672"/>
                  <a:gd name="connsiteX34" fmla="*/ 1249856 w 1383726"/>
                  <a:gd name="connsiteY34" fmla="*/ 1358068 h 1416672"/>
                  <a:gd name="connsiteX35" fmla="*/ 806932 w 1383726"/>
                  <a:gd name="connsiteY35" fmla="*/ 886294 h 1416672"/>
                  <a:gd name="connsiteX36" fmla="*/ 884855 w 1383726"/>
                  <a:gd name="connsiteY36" fmla="*/ 813154 h 1416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383726" h="1416672">
                    <a:moveTo>
                      <a:pt x="1169235" y="546132"/>
                    </a:moveTo>
                    <a:cubicBezTo>
                      <a:pt x="1199822" y="517432"/>
                      <a:pt x="1217388" y="478527"/>
                      <a:pt x="1218718" y="436592"/>
                    </a:cubicBezTo>
                    <a:cubicBezTo>
                      <a:pt x="1220048" y="394659"/>
                      <a:pt x="1204948" y="354721"/>
                      <a:pt x="1176249" y="324153"/>
                    </a:cubicBezTo>
                    <a:lnTo>
                      <a:pt x="922247" y="53596"/>
                    </a:lnTo>
                    <a:cubicBezTo>
                      <a:pt x="862983" y="-9528"/>
                      <a:pt x="763393" y="-12680"/>
                      <a:pt x="700269" y="46604"/>
                    </a:cubicBezTo>
                    <a:lnTo>
                      <a:pt x="53596" y="653741"/>
                    </a:lnTo>
                    <a:cubicBezTo>
                      <a:pt x="-9528" y="713006"/>
                      <a:pt x="-12680" y="812596"/>
                      <a:pt x="46604" y="875720"/>
                    </a:cubicBezTo>
                    <a:lnTo>
                      <a:pt x="300606" y="1146260"/>
                    </a:lnTo>
                    <a:cubicBezTo>
                      <a:pt x="329305" y="1176847"/>
                      <a:pt x="368211" y="1194414"/>
                      <a:pt x="410145" y="1195743"/>
                    </a:cubicBezTo>
                    <a:cubicBezTo>
                      <a:pt x="411840" y="1195786"/>
                      <a:pt x="413534" y="1195829"/>
                      <a:pt x="415229" y="1195829"/>
                    </a:cubicBezTo>
                    <a:cubicBezTo>
                      <a:pt x="455296" y="1195829"/>
                      <a:pt x="493239" y="1180815"/>
                      <a:pt x="522605" y="1153274"/>
                    </a:cubicBezTo>
                    <a:lnTo>
                      <a:pt x="776903" y="914526"/>
                    </a:lnTo>
                    <a:lnTo>
                      <a:pt x="1219827" y="1386300"/>
                    </a:lnTo>
                    <a:cubicBezTo>
                      <a:pt x="1237136" y="1404747"/>
                      <a:pt x="1260602" y="1415343"/>
                      <a:pt x="1285889" y="1416136"/>
                    </a:cubicBezTo>
                    <a:cubicBezTo>
                      <a:pt x="1286919" y="1416158"/>
                      <a:pt x="1287927" y="1416179"/>
                      <a:pt x="1288957" y="1416179"/>
                    </a:cubicBezTo>
                    <a:cubicBezTo>
                      <a:pt x="1313108" y="1416179"/>
                      <a:pt x="1336016" y="1407128"/>
                      <a:pt x="1353712" y="1390526"/>
                    </a:cubicBezTo>
                    <a:cubicBezTo>
                      <a:pt x="1372158" y="1373216"/>
                      <a:pt x="1382754" y="1349751"/>
                      <a:pt x="1383547" y="1324464"/>
                    </a:cubicBezTo>
                    <a:cubicBezTo>
                      <a:pt x="1384341" y="1299175"/>
                      <a:pt x="1375247" y="1275088"/>
                      <a:pt x="1357937" y="1256639"/>
                    </a:cubicBezTo>
                    <a:lnTo>
                      <a:pt x="915012" y="784865"/>
                    </a:lnTo>
                    <a:close/>
                    <a:moveTo>
                      <a:pt x="494284" y="1123178"/>
                    </a:moveTo>
                    <a:cubicBezTo>
                      <a:pt x="471741" y="1144349"/>
                      <a:pt x="442163" y="1155481"/>
                      <a:pt x="411403" y="1154494"/>
                    </a:cubicBezTo>
                    <a:cubicBezTo>
                      <a:pt x="380495" y="1153529"/>
                      <a:pt x="351815" y="1140573"/>
                      <a:pt x="330647" y="1118031"/>
                    </a:cubicBezTo>
                    <a:lnTo>
                      <a:pt x="76646" y="847490"/>
                    </a:lnTo>
                    <a:cubicBezTo>
                      <a:pt x="32954" y="800945"/>
                      <a:pt x="35270" y="727545"/>
                      <a:pt x="81815" y="683854"/>
                    </a:cubicBezTo>
                    <a:lnTo>
                      <a:pt x="728487" y="76716"/>
                    </a:lnTo>
                    <a:cubicBezTo>
                      <a:pt x="750795" y="55782"/>
                      <a:pt x="779258" y="45400"/>
                      <a:pt x="807678" y="45400"/>
                    </a:cubicBezTo>
                    <a:cubicBezTo>
                      <a:pt x="838544" y="45400"/>
                      <a:pt x="869364" y="57648"/>
                      <a:pt x="892124" y="81864"/>
                    </a:cubicBezTo>
                    <a:lnTo>
                      <a:pt x="1146126" y="352421"/>
                    </a:lnTo>
                    <a:cubicBezTo>
                      <a:pt x="1167296" y="374964"/>
                      <a:pt x="1178407" y="404392"/>
                      <a:pt x="1177442" y="435302"/>
                    </a:cubicBezTo>
                    <a:cubicBezTo>
                      <a:pt x="1176476" y="466210"/>
                      <a:pt x="1163521" y="494890"/>
                      <a:pt x="1140978" y="516057"/>
                    </a:cubicBezTo>
                    <a:close/>
                    <a:moveTo>
                      <a:pt x="1327760" y="1284904"/>
                    </a:moveTo>
                    <a:cubicBezTo>
                      <a:pt x="1337540" y="1295307"/>
                      <a:pt x="1342667" y="1308906"/>
                      <a:pt x="1342216" y="1323170"/>
                    </a:cubicBezTo>
                    <a:cubicBezTo>
                      <a:pt x="1341766" y="1337434"/>
                      <a:pt x="1335781" y="1350667"/>
                      <a:pt x="1325379" y="1360449"/>
                    </a:cubicBezTo>
                    <a:cubicBezTo>
                      <a:pt x="1314976" y="1370208"/>
                      <a:pt x="1301356" y="1375291"/>
                      <a:pt x="1287135" y="1374905"/>
                    </a:cubicBezTo>
                    <a:cubicBezTo>
                      <a:pt x="1272871" y="1374455"/>
                      <a:pt x="1259638" y="1368470"/>
                      <a:pt x="1249856" y="1358068"/>
                    </a:cubicBezTo>
                    <a:lnTo>
                      <a:pt x="806932" y="886294"/>
                    </a:lnTo>
                    <a:lnTo>
                      <a:pt x="884855" y="81315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8C30D715-A226-419C-A827-9859C0611F07}"/>
                  </a:ext>
                </a:extLst>
              </p:cNvPr>
              <p:cNvSpPr/>
              <p:nvPr/>
            </p:nvSpPr>
            <p:spPr>
              <a:xfrm>
                <a:off x="9193101" y="3587640"/>
                <a:ext cx="549098" cy="532625"/>
              </a:xfrm>
              <a:custGeom>
                <a:avLst/>
                <a:gdLst>
                  <a:gd name="connsiteX0" fmla="*/ 531510 w 549097"/>
                  <a:gd name="connsiteY0" fmla="*/ 235644 h 532624"/>
                  <a:gd name="connsiteX1" fmla="*/ 463987 w 549097"/>
                  <a:gd name="connsiteY1" fmla="*/ 185345 h 532624"/>
                  <a:gd name="connsiteX2" fmla="*/ 511776 w 549097"/>
                  <a:gd name="connsiteY2" fmla="*/ 79172 h 532624"/>
                  <a:gd name="connsiteX3" fmla="*/ 511969 w 549097"/>
                  <a:gd name="connsiteY3" fmla="*/ 51567 h 532624"/>
                  <a:gd name="connsiteX4" fmla="*/ 484514 w 549097"/>
                  <a:gd name="connsiteY4" fmla="*/ 48478 h 532624"/>
                  <a:gd name="connsiteX5" fmla="*/ 385611 w 549097"/>
                  <a:gd name="connsiteY5" fmla="*/ 77091 h 532624"/>
                  <a:gd name="connsiteX6" fmla="*/ 335634 w 549097"/>
                  <a:gd name="connsiteY6" fmla="*/ 18151 h 532624"/>
                  <a:gd name="connsiteX7" fmla="*/ 314077 w 549097"/>
                  <a:gd name="connsiteY7" fmla="*/ 2429 h 532624"/>
                  <a:gd name="connsiteX8" fmla="*/ 295009 w 549097"/>
                  <a:gd name="connsiteY8" fmla="*/ 21111 h 532624"/>
                  <a:gd name="connsiteX9" fmla="*/ 247263 w 549097"/>
                  <a:gd name="connsiteY9" fmla="*/ 118685 h 532624"/>
                  <a:gd name="connsiteX10" fmla="*/ 120520 w 549097"/>
                  <a:gd name="connsiteY10" fmla="*/ 83466 h 532624"/>
                  <a:gd name="connsiteX11" fmla="*/ 96068 w 549097"/>
                  <a:gd name="connsiteY11" fmla="*/ 85503 h 532624"/>
                  <a:gd name="connsiteX12" fmla="*/ 90878 w 549097"/>
                  <a:gd name="connsiteY12" fmla="*/ 109505 h 532624"/>
                  <a:gd name="connsiteX13" fmla="*/ 109774 w 549097"/>
                  <a:gd name="connsiteY13" fmla="*/ 230092 h 532624"/>
                  <a:gd name="connsiteX14" fmla="*/ 17674 w 549097"/>
                  <a:gd name="connsiteY14" fmla="*/ 294567 h 532624"/>
                  <a:gd name="connsiteX15" fmla="*/ 2403 w 549097"/>
                  <a:gd name="connsiteY15" fmla="*/ 315630 h 532624"/>
                  <a:gd name="connsiteX16" fmla="*/ 19884 w 549097"/>
                  <a:gd name="connsiteY16" fmla="*/ 334913 h 532624"/>
                  <a:gd name="connsiteX17" fmla="*/ 133025 w 549097"/>
                  <a:gd name="connsiteY17" fmla="*/ 379956 h 532624"/>
                  <a:gd name="connsiteX18" fmla="*/ 148769 w 549097"/>
                  <a:gd name="connsiteY18" fmla="*/ 512854 h 532624"/>
                  <a:gd name="connsiteX19" fmla="*/ 165242 w 549097"/>
                  <a:gd name="connsiteY19" fmla="*/ 535226 h 532624"/>
                  <a:gd name="connsiteX20" fmla="*/ 169317 w 549097"/>
                  <a:gd name="connsiteY20" fmla="*/ 535633 h 532624"/>
                  <a:gd name="connsiteX21" fmla="*/ 189072 w 549097"/>
                  <a:gd name="connsiteY21" fmla="*/ 520898 h 532624"/>
                  <a:gd name="connsiteX22" fmla="*/ 276242 w 549097"/>
                  <a:gd name="connsiteY22" fmla="*/ 411698 h 532624"/>
                  <a:gd name="connsiteX23" fmla="*/ 377029 w 549097"/>
                  <a:gd name="connsiteY23" fmla="*/ 439840 h 532624"/>
                  <a:gd name="connsiteX24" fmla="*/ 402982 w 549097"/>
                  <a:gd name="connsiteY24" fmla="*/ 442156 h 532624"/>
                  <a:gd name="connsiteX25" fmla="*/ 410511 w 549097"/>
                  <a:gd name="connsiteY25" fmla="*/ 417211 h 532624"/>
                  <a:gd name="connsiteX26" fmla="*/ 417053 w 549097"/>
                  <a:gd name="connsiteY26" fmla="*/ 315435 h 532624"/>
                  <a:gd name="connsiteX27" fmla="*/ 526763 w 549097"/>
                  <a:gd name="connsiteY27" fmla="*/ 276591 h 532624"/>
                  <a:gd name="connsiteX28" fmla="*/ 548448 w 549097"/>
                  <a:gd name="connsiteY28" fmla="*/ 258402 h 532624"/>
                  <a:gd name="connsiteX29" fmla="*/ 531503 w 549097"/>
                  <a:gd name="connsiteY29" fmla="*/ 235645 h 532624"/>
                  <a:gd name="connsiteX30" fmla="*/ 383144 w 549097"/>
                  <a:gd name="connsiteY30" fmla="*/ 291882 h 532624"/>
                  <a:gd name="connsiteX31" fmla="*/ 361030 w 549097"/>
                  <a:gd name="connsiteY31" fmla="*/ 381539 h 532624"/>
                  <a:gd name="connsiteX32" fmla="*/ 268221 w 549097"/>
                  <a:gd name="connsiteY32" fmla="*/ 371158 h 532624"/>
                  <a:gd name="connsiteX33" fmla="*/ 189865 w 549097"/>
                  <a:gd name="connsiteY33" fmla="*/ 427589 h 532624"/>
                  <a:gd name="connsiteX34" fmla="*/ 164384 w 549097"/>
                  <a:gd name="connsiteY34" fmla="*/ 353076 h 532624"/>
                  <a:gd name="connsiteX35" fmla="*/ 88498 w 549097"/>
                  <a:gd name="connsiteY35" fmla="*/ 309255 h 532624"/>
                  <a:gd name="connsiteX36" fmla="*/ 149223 w 549097"/>
                  <a:gd name="connsiteY36" fmla="*/ 242161 h 532624"/>
                  <a:gd name="connsiteX37" fmla="*/ 145684 w 549097"/>
                  <a:gd name="connsiteY37" fmla="*/ 142637 h 532624"/>
                  <a:gd name="connsiteX38" fmla="*/ 262493 w 549097"/>
                  <a:gd name="connsiteY38" fmla="*/ 157030 h 532624"/>
                  <a:gd name="connsiteX39" fmla="*/ 323647 w 549097"/>
                  <a:gd name="connsiteY39" fmla="*/ 81852 h 532624"/>
                  <a:gd name="connsiteX40" fmla="*/ 371628 w 549097"/>
                  <a:gd name="connsiteY40" fmla="*/ 115914 h 532624"/>
                  <a:gd name="connsiteX41" fmla="*/ 437306 w 549097"/>
                  <a:gd name="connsiteY41" fmla="*/ 116192 h 532624"/>
                  <a:gd name="connsiteX42" fmla="*/ 423707 w 549097"/>
                  <a:gd name="connsiteY42" fmla="*/ 194373 h 532624"/>
                  <a:gd name="connsiteX43" fmla="*/ 454808 w 549097"/>
                  <a:gd name="connsiteY43" fmla="*/ 244307 h 532624"/>
                  <a:gd name="connsiteX44" fmla="*/ 383146 w 549097"/>
                  <a:gd name="connsiteY44" fmla="*/ 291881 h 532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549097" h="532624">
                    <a:moveTo>
                      <a:pt x="531510" y="235644"/>
                    </a:moveTo>
                    <a:cubicBezTo>
                      <a:pt x="530931" y="235537"/>
                      <a:pt x="472822" y="224812"/>
                      <a:pt x="463987" y="185345"/>
                    </a:cubicBezTo>
                    <a:cubicBezTo>
                      <a:pt x="456073" y="150019"/>
                      <a:pt x="495818" y="96715"/>
                      <a:pt x="511776" y="79172"/>
                    </a:cubicBezTo>
                    <a:cubicBezTo>
                      <a:pt x="518897" y="71386"/>
                      <a:pt x="518983" y="59460"/>
                      <a:pt x="511969" y="51567"/>
                    </a:cubicBezTo>
                    <a:cubicBezTo>
                      <a:pt x="504955" y="43652"/>
                      <a:pt x="493115" y="42322"/>
                      <a:pt x="484514" y="48478"/>
                    </a:cubicBezTo>
                    <a:cubicBezTo>
                      <a:pt x="467891" y="60361"/>
                      <a:pt x="417744" y="88653"/>
                      <a:pt x="385611" y="77091"/>
                    </a:cubicBezTo>
                    <a:cubicBezTo>
                      <a:pt x="347410" y="63342"/>
                      <a:pt x="335720" y="18514"/>
                      <a:pt x="335634" y="18151"/>
                    </a:cubicBezTo>
                    <a:cubicBezTo>
                      <a:pt x="333274" y="8349"/>
                      <a:pt x="324137" y="1678"/>
                      <a:pt x="314077" y="2429"/>
                    </a:cubicBezTo>
                    <a:cubicBezTo>
                      <a:pt x="304018" y="3158"/>
                      <a:pt x="295953" y="11073"/>
                      <a:pt x="295009" y="21111"/>
                    </a:cubicBezTo>
                    <a:cubicBezTo>
                      <a:pt x="293036" y="42281"/>
                      <a:pt x="280037" y="105661"/>
                      <a:pt x="247263" y="118685"/>
                    </a:cubicBezTo>
                    <a:cubicBezTo>
                      <a:pt x="216398" y="130933"/>
                      <a:pt x="153142" y="103585"/>
                      <a:pt x="120520" y="83466"/>
                    </a:cubicBezTo>
                    <a:cubicBezTo>
                      <a:pt x="112799" y="78704"/>
                      <a:pt x="102889" y="79519"/>
                      <a:pt x="96068" y="85503"/>
                    </a:cubicBezTo>
                    <a:cubicBezTo>
                      <a:pt x="89248" y="91488"/>
                      <a:pt x="87146" y="101226"/>
                      <a:pt x="90878" y="109505"/>
                    </a:cubicBezTo>
                    <a:cubicBezTo>
                      <a:pt x="100122" y="129989"/>
                      <a:pt x="121550" y="191612"/>
                      <a:pt x="109774" y="230092"/>
                    </a:cubicBezTo>
                    <a:cubicBezTo>
                      <a:pt x="98921" y="265505"/>
                      <a:pt x="39594" y="288648"/>
                      <a:pt x="17674" y="294567"/>
                    </a:cubicBezTo>
                    <a:cubicBezTo>
                      <a:pt x="8236" y="297077"/>
                      <a:pt x="1866" y="305871"/>
                      <a:pt x="2403" y="315630"/>
                    </a:cubicBezTo>
                    <a:cubicBezTo>
                      <a:pt x="2939" y="325390"/>
                      <a:pt x="10232" y="333433"/>
                      <a:pt x="19884" y="334913"/>
                    </a:cubicBezTo>
                    <a:cubicBezTo>
                      <a:pt x="43800" y="338602"/>
                      <a:pt x="110721" y="353874"/>
                      <a:pt x="133025" y="379956"/>
                    </a:cubicBezTo>
                    <a:cubicBezTo>
                      <a:pt x="152265" y="402456"/>
                      <a:pt x="152909" y="473413"/>
                      <a:pt x="148769" y="512854"/>
                    </a:cubicBezTo>
                    <a:cubicBezTo>
                      <a:pt x="147654" y="523450"/>
                      <a:pt x="154797" y="533145"/>
                      <a:pt x="165242" y="535226"/>
                    </a:cubicBezTo>
                    <a:cubicBezTo>
                      <a:pt x="166615" y="535504"/>
                      <a:pt x="167966" y="535633"/>
                      <a:pt x="169317" y="535633"/>
                    </a:cubicBezTo>
                    <a:cubicBezTo>
                      <a:pt x="178262" y="535633"/>
                      <a:pt x="186413" y="529778"/>
                      <a:pt x="189072" y="520898"/>
                    </a:cubicBezTo>
                    <a:cubicBezTo>
                      <a:pt x="197223" y="493721"/>
                      <a:pt x="228753" y="421115"/>
                      <a:pt x="276242" y="411698"/>
                    </a:cubicBezTo>
                    <a:cubicBezTo>
                      <a:pt x="334627" y="400137"/>
                      <a:pt x="375403" y="438274"/>
                      <a:pt x="377029" y="439840"/>
                    </a:cubicBezTo>
                    <a:cubicBezTo>
                      <a:pt x="384042" y="446661"/>
                      <a:pt x="394874" y="447626"/>
                      <a:pt x="402982" y="442156"/>
                    </a:cubicBezTo>
                    <a:cubicBezTo>
                      <a:pt x="411090" y="436687"/>
                      <a:pt x="414243" y="426263"/>
                      <a:pt x="410511" y="417211"/>
                    </a:cubicBezTo>
                    <a:cubicBezTo>
                      <a:pt x="410275" y="416632"/>
                      <a:pt x="387046" y="358743"/>
                      <a:pt x="417053" y="315435"/>
                    </a:cubicBezTo>
                    <a:cubicBezTo>
                      <a:pt x="446674" y="272709"/>
                      <a:pt x="526016" y="276548"/>
                      <a:pt x="526763" y="276591"/>
                    </a:cubicBezTo>
                    <a:cubicBezTo>
                      <a:pt x="537787" y="277149"/>
                      <a:pt x="547161" y="269234"/>
                      <a:pt x="548448" y="258402"/>
                    </a:cubicBezTo>
                    <a:cubicBezTo>
                      <a:pt x="549713" y="247527"/>
                      <a:pt x="542270" y="237554"/>
                      <a:pt x="531503" y="235645"/>
                    </a:cubicBezTo>
                    <a:close/>
                    <a:moveTo>
                      <a:pt x="383144" y="291882"/>
                    </a:moveTo>
                    <a:cubicBezTo>
                      <a:pt x="362510" y="321633"/>
                      <a:pt x="358992" y="354836"/>
                      <a:pt x="361030" y="381539"/>
                    </a:cubicBezTo>
                    <a:cubicBezTo>
                      <a:pt x="337371" y="371244"/>
                      <a:pt x="305478" y="363779"/>
                      <a:pt x="268221" y="371158"/>
                    </a:cubicBezTo>
                    <a:cubicBezTo>
                      <a:pt x="234546" y="377828"/>
                      <a:pt x="208699" y="401594"/>
                      <a:pt x="189865" y="427589"/>
                    </a:cubicBezTo>
                    <a:cubicBezTo>
                      <a:pt x="186691" y="399190"/>
                      <a:pt x="179462" y="370686"/>
                      <a:pt x="164384" y="353076"/>
                    </a:cubicBezTo>
                    <a:cubicBezTo>
                      <a:pt x="146903" y="332635"/>
                      <a:pt x="116466" y="318543"/>
                      <a:pt x="88498" y="309255"/>
                    </a:cubicBezTo>
                    <a:cubicBezTo>
                      <a:pt x="114023" y="294477"/>
                      <a:pt x="139891" y="272641"/>
                      <a:pt x="149223" y="242161"/>
                    </a:cubicBezTo>
                    <a:cubicBezTo>
                      <a:pt x="158918" y="210524"/>
                      <a:pt x="153449" y="172453"/>
                      <a:pt x="145684" y="142637"/>
                    </a:cubicBezTo>
                    <a:cubicBezTo>
                      <a:pt x="180346" y="157501"/>
                      <a:pt x="227170" y="171057"/>
                      <a:pt x="262493" y="157030"/>
                    </a:cubicBezTo>
                    <a:cubicBezTo>
                      <a:pt x="295011" y="144117"/>
                      <a:pt x="313392" y="111558"/>
                      <a:pt x="323647" y="81852"/>
                    </a:cubicBezTo>
                    <a:cubicBezTo>
                      <a:pt x="335057" y="95473"/>
                      <a:pt x="350630" y="108342"/>
                      <a:pt x="371628" y="115914"/>
                    </a:cubicBezTo>
                    <a:cubicBezTo>
                      <a:pt x="393056" y="123614"/>
                      <a:pt x="416200" y="121833"/>
                      <a:pt x="437306" y="116192"/>
                    </a:cubicBezTo>
                    <a:cubicBezTo>
                      <a:pt x="425681" y="140387"/>
                      <a:pt x="417851" y="168250"/>
                      <a:pt x="423707" y="194373"/>
                    </a:cubicBezTo>
                    <a:cubicBezTo>
                      <a:pt x="428576" y="216101"/>
                      <a:pt x="440652" y="232317"/>
                      <a:pt x="454808" y="244307"/>
                    </a:cubicBezTo>
                    <a:cubicBezTo>
                      <a:pt x="428469" y="252050"/>
                      <a:pt x="400950" y="266207"/>
                      <a:pt x="383146" y="2918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5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41F9A1A-3D88-4CCA-AA2F-8EB674AD5848}"/>
                </a:ext>
              </a:extLst>
            </p:cNvPr>
            <p:cNvSpPr txBox="1"/>
            <p:nvPr/>
          </p:nvSpPr>
          <p:spPr>
            <a:xfrm>
              <a:off x="9371496" y="5417124"/>
              <a:ext cx="7166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evars</a:t>
              </a:r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55BBB2F-1479-48A8-871E-8249C8E1FB0B}"/>
                </a:ext>
              </a:extLst>
            </p:cNvPr>
            <p:cNvSpPr txBox="1"/>
            <p:nvPr/>
          </p:nvSpPr>
          <p:spPr>
            <a:xfrm>
              <a:off x="7777775" y="5422081"/>
              <a:ext cx="12793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conversion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888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1E66F-580B-4C13-A3A4-BB0F80958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Superlinearity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F0793-FAEC-41EF-9F02-834F8AA5E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F3A5A-B413-4C7F-8A75-4DCBD74E9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Coq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04CCC2-4B0E-4D4D-949A-924D6307B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FBC5-074D-4C66-ACEB-F88C760FD4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874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86AB4-59C8-40D4-AE07-D0CC82A38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en-US" dirty="0" err="1"/>
              <a:t>Superlinearity</a:t>
            </a:r>
            <a:r>
              <a:rPr lang="en-US" dirty="0"/>
              <a:t>: 4,000 Millenia is Too Long!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38D50-D086-4755-AA3C-476D896B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Coq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9A4BB-EFB1-4A52-8E59-F6B0D61B8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FBC5-074D-4C66-ACEB-F88C760FD44F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1248789-EE94-4DFE-A9D8-F7FD6720AB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314868"/>
              </p:ext>
            </p:extLst>
          </p:nvPr>
        </p:nvGraphicFramePr>
        <p:xfrm>
          <a:off x="2335503" y="1825624"/>
          <a:ext cx="7520994" cy="43513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6550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86AB4-59C8-40D4-AE07-D0CC82A38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en-US" dirty="0" err="1"/>
              <a:t>Superlinearity</a:t>
            </a:r>
            <a:r>
              <a:rPr lang="en-US" dirty="0"/>
              <a:t>: 4,000 Millenia is Too Long!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4E30B-6A4C-4DE8-9ECC-1873844AE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was slow?</a:t>
            </a: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abstract reflexivity</a:t>
            </a: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Why was it slow?</a:t>
            </a:r>
          </a:p>
          <a:p>
            <a:pPr marL="0" indent="0" algn="ctr">
              <a:buNone/>
            </a:pPr>
            <a:r>
              <a:rPr lang="en-US" dirty="0">
                <a:cs typeface="Courier New" panose="02070309020205020404" pitchFamily="49" charset="0"/>
              </a:rPr>
              <a:t>black-box conversion heuristics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38D50-D086-4755-AA3C-476D896B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Coq Workshop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9A4BB-EFB1-4A52-8E59-F6B0D61B8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FBC5-074D-4C66-ACEB-F88C760FD44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65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46476</TotalTime>
  <Words>3688</Words>
  <Application>Microsoft Office PowerPoint</Application>
  <PresentationFormat>Widescreen</PresentationFormat>
  <Paragraphs>554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Courier New</vt:lpstr>
      <vt:lpstr>Calibri</vt:lpstr>
      <vt:lpstr>Cambria Math</vt:lpstr>
      <vt:lpstr>Arial</vt:lpstr>
      <vt:lpstr>Consolas</vt:lpstr>
      <vt:lpstr>Calibri Light</vt:lpstr>
      <vt:lpstr>Wingdings</vt:lpstr>
      <vt:lpstr>Office Theme</vt:lpstr>
      <vt:lpstr>10 Years of Superlinear Slowness in Coq</vt:lpstr>
      <vt:lpstr>My PhD</vt:lpstr>
      <vt:lpstr>Why We Need Automation: Verification Overhead</vt:lpstr>
      <vt:lpstr>Automating Verification: ≈ No Marginal Overhead</vt:lpstr>
      <vt:lpstr>Proof Engine: The API for Automation</vt:lpstr>
      <vt:lpstr>This Presentation</vt:lpstr>
      <vt:lpstr>Superlinearity</vt:lpstr>
      <vt:lpstr>Superlinearity: 4,000 Millenia is Too Long!</vt:lpstr>
      <vt:lpstr>Superlinearity: 4,000 Millenia is Too Long!</vt:lpstr>
      <vt:lpstr>What’s Hard About Conversion, By Example</vt:lpstr>
      <vt:lpstr>What’s Hard About Conversion, By Example</vt:lpstr>
      <vt:lpstr>Superlinearity: 4,000 Millenia is Too Long!</vt:lpstr>
      <vt:lpstr>Superlinearity: Exponential is Too Slow </vt:lpstr>
      <vt:lpstr>Conversion is Everywhere</vt:lpstr>
      <vt:lpstr>Whack-a-Mole: Contexts, Term Size, and Evars</vt:lpstr>
      <vt:lpstr>Whack-a-Mole: Contexts, Term Size, and Evars</vt:lpstr>
      <vt:lpstr>Whack-a-Mole: Contexts, Term Size, and Evars</vt:lpstr>
      <vt:lpstr>Whack-a-Mole: Contexts, Term Size, and Evars</vt:lpstr>
      <vt:lpstr>Whack-a-Mole: Contexts, Term Size, and Evars</vt:lpstr>
      <vt:lpstr>Whack-a-Mole: Contexts, Term Size, and Evars</vt:lpstr>
      <vt:lpstr>Whack-a-Mole: Contexts, Term Size, and Evars</vt:lpstr>
      <vt:lpstr>Whack-a-Mole: Contexts, Term Size, and Evars</vt:lpstr>
      <vt:lpstr>Whack-a-Mole: Contexts, Term Size, and Evars</vt:lpstr>
      <vt:lpstr>Whack-a-Mole: Contexts, Term Size, and Evars</vt:lpstr>
      <vt:lpstr>Performance?</vt:lpstr>
      <vt:lpstr>LtacProf!</vt:lpstr>
      <vt:lpstr>Why clear?</vt:lpstr>
      <vt:lpstr>Dumb Algorithmics Forced By Ltac</vt:lpstr>
      <vt:lpstr>PowerPoint Presentation</vt:lpstr>
      <vt:lpstr>Can we just skip clear?</vt:lpstr>
      <vt:lpstr>What’s up with refine?</vt:lpstr>
      <vt:lpstr>It’s reflexivity again!</vt:lpstr>
      <vt:lpstr>It’s reflexivity refine eq_refl</vt:lpstr>
      <vt:lpstr>You say toMAYto, I say toMAHto</vt:lpstr>
      <vt:lpstr>Evars and Holes are Everywhere</vt:lpstr>
      <vt:lpstr>Reducing Context Size …</vt:lpstr>
      <vt:lpstr>Reducing Context Size …</vt:lpstr>
      <vt:lpstr>Optimized Proof of Entire Loop Body</vt:lpstr>
      <vt:lpstr>Example 3: Rewriting is Hard</vt:lpstr>
      <vt:lpstr>Example 3: Rewriting is Slow</vt:lpstr>
      <vt:lpstr>Example 3: Rewriting is Hard</vt:lpstr>
      <vt:lpstr>Example 3: Rewriting is Hard</vt:lpstr>
      <vt:lpstr>What we hope you now believe</vt:lpstr>
      <vt:lpstr>Discussion &amp; Questions</vt:lpstr>
      <vt:lpstr>PowerPoint Presentation</vt:lpstr>
      <vt:lpstr>Extra Content</vt:lpstr>
      <vt:lpstr>Rewriting Pseudocode: With Binders</vt:lpstr>
      <vt:lpstr>Rewriting Pseudocode: No Binders</vt:lpstr>
      <vt:lpstr>Rewrite Performance With Binders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 Years of Superlinear Slowness in Coq</dc:title>
  <dc:creator>Jason Gross;Andres Erbsen</dc:creator>
  <cp:lastModifiedBy>Jason Gross</cp:lastModifiedBy>
  <cp:revision>171</cp:revision>
  <dcterms:created xsi:type="dcterms:W3CDTF">2022-06-28T17:36:17Z</dcterms:created>
  <dcterms:modified xsi:type="dcterms:W3CDTF">2022-08-12T09:14:25Z</dcterms:modified>
</cp:coreProperties>
</file>